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57" r:id="rId2"/>
    <p:sldId id="288" r:id="rId3"/>
    <p:sldId id="302" r:id="rId4"/>
    <p:sldId id="283" r:id="rId5"/>
    <p:sldId id="285" r:id="rId6"/>
    <p:sldId id="313" r:id="rId7"/>
    <p:sldId id="266" r:id="rId8"/>
    <p:sldId id="263" r:id="rId9"/>
    <p:sldId id="275" r:id="rId10"/>
    <p:sldId id="301" r:id="rId11"/>
    <p:sldId id="273" r:id="rId12"/>
    <p:sldId id="311" r:id="rId13"/>
    <p:sldId id="303" r:id="rId14"/>
    <p:sldId id="308" r:id="rId15"/>
    <p:sldId id="309" r:id="rId16"/>
    <p:sldId id="304" r:id="rId17"/>
    <p:sldId id="284" r:id="rId18"/>
    <p:sldId id="305" r:id="rId19"/>
    <p:sldId id="265" r:id="rId20"/>
    <p:sldId id="306" r:id="rId21"/>
    <p:sldId id="287" r:id="rId22"/>
    <p:sldId id="289" r:id="rId23"/>
    <p:sldId id="314" r:id="rId24"/>
    <p:sldId id="316" r:id="rId25"/>
    <p:sldId id="317" r:id="rId26"/>
    <p:sldId id="315" r:id="rId27"/>
    <p:sldId id="286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F0E6"/>
    <a:srgbClr val="3A3A3A"/>
    <a:srgbClr val="676767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48D2D42-BB7B-40E6-928B-6213DD89B5CF}" v="4" dt="2025-09-01T06:16:30.110"/>
    <p1510:client id="{BA77645B-515A-4B44-A045-9B2AC5CAAC16}" v="1" dt="2025-09-01T07:18:52.12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97" d="100"/>
          <a:sy n="97" d="100"/>
        </p:scale>
        <p:origin x="1110" y="3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raig West" userId="8d53fe141fb0f703" providerId="LiveId" clId="{148D2D42-BB7B-40E6-928B-6213DD89B5CF}"/>
    <pc:docChg chg="undo custSel addSld delSld modSld sldOrd">
      <pc:chgData name="Craig West" userId="8d53fe141fb0f703" providerId="LiveId" clId="{148D2D42-BB7B-40E6-928B-6213DD89B5CF}" dt="2025-08-29T15:23:16.545" v="2046" actId="20577"/>
      <pc:docMkLst>
        <pc:docMk/>
      </pc:docMkLst>
      <pc:sldChg chg="modSp mod">
        <pc:chgData name="Craig West" userId="8d53fe141fb0f703" providerId="LiveId" clId="{148D2D42-BB7B-40E6-928B-6213DD89B5CF}" dt="2025-08-27T07:48:07.711" v="1921" actId="1076"/>
        <pc:sldMkLst>
          <pc:docMk/>
          <pc:sldMk cId="364032949" sldId="257"/>
        </pc:sldMkLst>
        <pc:spChg chg="mod">
          <ac:chgData name="Craig West" userId="8d53fe141fb0f703" providerId="LiveId" clId="{148D2D42-BB7B-40E6-928B-6213DD89B5CF}" dt="2025-08-27T05:48:07.675" v="38" actId="20577"/>
          <ac:spMkLst>
            <pc:docMk/>
            <pc:sldMk cId="364032949" sldId="257"/>
            <ac:spMk id="2" creationId="{20382188-6D11-9393-FF28-09CC4D2EAD81}"/>
          </ac:spMkLst>
        </pc:spChg>
        <pc:spChg chg="mod">
          <ac:chgData name="Craig West" userId="8d53fe141fb0f703" providerId="LiveId" clId="{148D2D42-BB7B-40E6-928B-6213DD89B5CF}" dt="2025-08-27T07:47:59.625" v="1918" actId="20577"/>
          <ac:spMkLst>
            <pc:docMk/>
            <pc:sldMk cId="364032949" sldId="257"/>
            <ac:spMk id="3" creationId="{EDE6217B-6C60-689B-D97F-62DAE026B17B}"/>
          </ac:spMkLst>
        </pc:spChg>
        <pc:picChg chg="mod">
          <ac:chgData name="Craig West" userId="8d53fe141fb0f703" providerId="LiveId" clId="{148D2D42-BB7B-40E6-928B-6213DD89B5CF}" dt="2025-08-27T05:51:57.604" v="185" actId="1076"/>
          <ac:picMkLst>
            <pc:docMk/>
            <pc:sldMk cId="364032949" sldId="257"/>
            <ac:picMk id="5" creationId="{C5699462-BEF0-2C2F-B977-80AD8BEDB652}"/>
          </ac:picMkLst>
        </pc:picChg>
        <pc:picChg chg="mod">
          <ac:chgData name="Craig West" userId="8d53fe141fb0f703" providerId="LiveId" clId="{148D2D42-BB7B-40E6-928B-6213DD89B5CF}" dt="2025-08-27T07:48:07.711" v="1921" actId="1076"/>
          <ac:picMkLst>
            <pc:docMk/>
            <pc:sldMk cId="364032949" sldId="257"/>
            <ac:picMk id="7" creationId="{C3A413D5-91FF-176F-D188-6D08F0B88187}"/>
          </ac:picMkLst>
        </pc:picChg>
      </pc:sldChg>
      <pc:sldChg chg="del">
        <pc:chgData name="Craig West" userId="8d53fe141fb0f703" providerId="LiveId" clId="{148D2D42-BB7B-40E6-928B-6213DD89B5CF}" dt="2025-08-27T05:52:22.799" v="190" actId="47"/>
        <pc:sldMkLst>
          <pc:docMk/>
          <pc:sldMk cId="1008044863" sldId="258"/>
        </pc:sldMkLst>
      </pc:sldChg>
      <pc:sldChg chg="del">
        <pc:chgData name="Craig West" userId="8d53fe141fb0f703" providerId="LiveId" clId="{148D2D42-BB7B-40E6-928B-6213DD89B5CF}" dt="2025-08-27T05:52:41.653" v="193" actId="47"/>
        <pc:sldMkLst>
          <pc:docMk/>
          <pc:sldMk cId="3012203007" sldId="260"/>
        </pc:sldMkLst>
      </pc:sldChg>
      <pc:sldChg chg="del">
        <pc:chgData name="Craig West" userId="8d53fe141fb0f703" providerId="LiveId" clId="{148D2D42-BB7B-40E6-928B-6213DD89B5CF}" dt="2025-08-27T05:58:05.008" v="194" actId="47"/>
        <pc:sldMkLst>
          <pc:docMk/>
          <pc:sldMk cId="2445916553" sldId="261"/>
        </pc:sldMkLst>
      </pc:sldChg>
      <pc:sldChg chg="addSp modSp mod ord">
        <pc:chgData name="Craig West" userId="8d53fe141fb0f703" providerId="LiveId" clId="{148D2D42-BB7B-40E6-928B-6213DD89B5CF}" dt="2025-08-27T15:17:55.065" v="2035"/>
        <pc:sldMkLst>
          <pc:docMk/>
          <pc:sldMk cId="2700586660" sldId="262"/>
        </pc:sldMkLst>
        <pc:spChg chg="mod">
          <ac:chgData name="Craig West" userId="8d53fe141fb0f703" providerId="LiveId" clId="{148D2D42-BB7B-40E6-928B-6213DD89B5CF}" dt="2025-08-27T07:34:21.033" v="1739" actId="20577"/>
          <ac:spMkLst>
            <pc:docMk/>
            <pc:sldMk cId="2700586660" sldId="262"/>
            <ac:spMk id="3" creationId="{FA6ED4D5-40EE-1AD6-45EB-5319021B107B}"/>
          </ac:spMkLst>
        </pc:spChg>
        <pc:picChg chg="add mod">
          <ac:chgData name="Craig West" userId="8d53fe141fb0f703" providerId="LiveId" clId="{148D2D42-BB7B-40E6-928B-6213DD89B5CF}" dt="2025-08-27T07:34:23.037" v="1740" actId="1076"/>
          <ac:picMkLst>
            <pc:docMk/>
            <pc:sldMk cId="2700586660" sldId="262"/>
            <ac:picMk id="6" creationId="{7D83FFC6-2FA8-C2C7-700A-439FA99538C8}"/>
          </ac:picMkLst>
        </pc:picChg>
        <pc:picChg chg="mod">
          <ac:chgData name="Craig West" userId="8d53fe141fb0f703" providerId="LiveId" clId="{148D2D42-BB7B-40E6-928B-6213DD89B5CF}" dt="2025-08-27T07:35:50.763" v="1741" actId="14826"/>
          <ac:picMkLst>
            <pc:docMk/>
            <pc:sldMk cId="2700586660" sldId="262"/>
            <ac:picMk id="11" creationId="{2DCAABF9-7D6A-30DB-DFA8-35DA30991B03}"/>
          </ac:picMkLst>
        </pc:picChg>
      </pc:sldChg>
      <pc:sldChg chg="ord">
        <pc:chgData name="Craig West" userId="8d53fe141fb0f703" providerId="LiveId" clId="{148D2D42-BB7B-40E6-928B-6213DD89B5CF}" dt="2025-08-27T05:52:35.325" v="192"/>
        <pc:sldMkLst>
          <pc:docMk/>
          <pc:sldMk cId="3202180944" sldId="263"/>
        </pc:sldMkLst>
      </pc:sldChg>
      <pc:sldChg chg="modSp mod">
        <pc:chgData name="Craig West" userId="8d53fe141fb0f703" providerId="LiveId" clId="{148D2D42-BB7B-40E6-928B-6213DD89B5CF}" dt="2025-08-27T06:11:05.143" v="448" actId="113"/>
        <pc:sldMkLst>
          <pc:docMk/>
          <pc:sldMk cId="269013049" sldId="264"/>
        </pc:sldMkLst>
        <pc:spChg chg="mod">
          <ac:chgData name="Craig West" userId="8d53fe141fb0f703" providerId="LiveId" clId="{148D2D42-BB7B-40E6-928B-6213DD89B5CF}" dt="2025-08-27T06:11:05.143" v="448" actId="113"/>
          <ac:spMkLst>
            <pc:docMk/>
            <pc:sldMk cId="269013049" sldId="264"/>
            <ac:spMk id="3" creationId="{8ED8F4FE-0FC2-94FC-9560-4EB76E38ACCF}"/>
          </ac:spMkLst>
        </pc:spChg>
      </pc:sldChg>
      <pc:sldChg chg="del">
        <pc:chgData name="Craig West" userId="8d53fe141fb0f703" providerId="LiveId" clId="{148D2D42-BB7B-40E6-928B-6213DD89B5CF}" dt="2025-08-27T06:05:51.736" v="212" actId="47"/>
        <pc:sldMkLst>
          <pc:docMk/>
          <pc:sldMk cId="1744274083" sldId="265"/>
        </pc:sldMkLst>
      </pc:sldChg>
      <pc:sldChg chg="del">
        <pc:chgData name="Craig West" userId="8d53fe141fb0f703" providerId="LiveId" clId="{148D2D42-BB7B-40E6-928B-6213DD89B5CF}" dt="2025-08-27T06:06:05.206" v="216" actId="47"/>
        <pc:sldMkLst>
          <pc:docMk/>
          <pc:sldMk cId="2352600679" sldId="267"/>
        </pc:sldMkLst>
      </pc:sldChg>
      <pc:sldChg chg="del">
        <pc:chgData name="Craig West" userId="8d53fe141fb0f703" providerId="LiveId" clId="{148D2D42-BB7B-40E6-928B-6213DD89B5CF}" dt="2025-08-27T06:06:45.345" v="220" actId="47"/>
        <pc:sldMkLst>
          <pc:docMk/>
          <pc:sldMk cId="3901758580" sldId="268"/>
        </pc:sldMkLst>
      </pc:sldChg>
      <pc:sldChg chg="delSp modSp mod">
        <pc:chgData name="Craig West" userId="8d53fe141fb0f703" providerId="LiveId" clId="{148D2D42-BB7B-40E6-928B-6213DD89B5CF}" dt="2025-08-27T07:30:19.823" v="1726" actId="20577"/>
        <pc:sldMkLst>
          <pc:docMk/>
          <pc:sldMk cId="2854764619" sldId="270"/>
        </pc:sldMkLst>
        <pc:spChg chg="mod">
          <ac:chgData name="Craig West" userId="8d53fe141fb0f703" providerId="LiveId" clId="{148D2D42-BB7B-40E6-928B-6213DD89B5CF}" dt="2025-08-27T07:28:12.300" v="1545" actId="20577"/>
          <ac:spMkLst>
            <pc:docMk/>
            <pc:sldMk cId="2854764619" sldId="270"/>
            <ac:spMk id="2" creationId="{9AE93777-B841-1FE9-B5E3-7E294CD7B927}"/>
          </ac:spMkLst>
        </pc:spChg>
        <pc:spChg chg="mod">
          <ac:chgData name="Craig West" userId="8d53fe141fb0f703" providerId="LiveId" clId="{148D2D42-BB7B-40E6-928B-6213DD89B5CF}" dt="2025-08-27T07:30:19.823" v="1726" actId="20577"/>
          <ac:spMkLst>
            <pc:docMk/>
            <pc:sldMk cId="2854764619" sldId="270"/>
            <ac:spMk id="3" creationId="{A81FB872-4B2A-7D41-78EA-741C258663A8}"/>
          </ac:spMkLst>
        </pc:spChg>
      </pc:sldChg>
      <pc:sldChg chg="del">
        <pc:chgData name="Craig West" userId="8d53fe141fb0f703" providerId="LiveId" clId="{148D2D42-BB7B-40E6-928B-6213DD89B5CF}" dt="2025-08-27T06:06:06.127" v="217" actId="47"/>
        <pc:sldMkLst>
          <pc:docMk/>
          <pc:sldMk cId="3658313044" sldId="271"/>
        </pc:sldMkLst>
      </pc:sldChg>
      <pc:sldChg chg="del">
        <pc:chgData name="Craig West" userId="8d53fe141fb0f703" providerId="LiveId" clId="{148D2D42-BB7B-40E6-928B-6213DD89B5CF}" dt="2025-08-27T06:06:06.718" v="218" actId="47"/>
        <pc:sldMkLst>
          <pc:docMk/>
          <pc:sldMk cId="1212136247" sldId="272"/>
        </pc:sldMkLst>
      </pc:sldChg>
      <pc:sldChg chg="del">
        <pc:chgData name="Craig West" userId="8d53fe141fb0f703" providerId="LiveId" clId="{148D2D42-BB7B-40E6-928B-6213DD89B5CF}" dt="2025-08-27T06:06:03.066" v="215" actId="47"/>
        <pc:sldMkLst>
          <pc:docMk/>
          <pc:sldMk cId="3845626983" sldId="273"/>
        </pc:sldMkLst>
      </pc:sldChg>
      <pc:sldChg chg="modSp mod">
        <pc:chgData name="Craig West" userId="8d53fe141fb0f703" providerId="LiveId" clId="{148D2D42-BB7B-40E6-928B-6213DD89B5CF}" dt="2025-08-27T07:09:52.843" v="485" actId="27107"/>
        <pc:sldMkLst>
          <pc:docMk/>
          <pc:sldMk cId="3122446014" sldId="275"/>
        </pc:sldMkLst>
        <pc:spChg chg="mod">
          <ac:chgData name="Craig West" userId="8d53fe141fb0f703" providerId="LiveId" clId="{148D2D42-BB7B-40E6-928B-6213DD89B5CF}" dt="2025-08-27T07:09:52.843" v="485" actId="27107"/>
          <ac:spMkLst>
            <pc:docMk/>
            <pc:sldMk cId="3122446014" sldId="275"/>
            <ac:spMk id="2" creationId="{CA99CC66-10D3-E183-1C5E-7DBAE8756398}"/>
          </ac:spMkLst>
        </pc:spChg>
      </pc:sldChg>
      <pc:sldChg chg="del">
        <pc:chgData name="Craig West" userId="8d53fe141fb0f703" providerId="LiveId" clId="{148D2D42-BB7B-40E6-928B-6213DD89B5CF}" dt="2025-08-27T06:05:56.759" v="213" actId="47"/>
        <pc:sldMkLst>
          <pc:docMk/>
          <pc:sldMk cId="277511365" sldId="276"/>
        </pc:sldMkLst>
      </pc:sldChg>
      <pc:sldChg chg="del">
        <pc:chgData name="Craig West" userId="8d53fe141fb0f703" providerId="LiveId" clId="{148D2D42-BB7B-40E6-928B-6213DD89B5CF}" dt="2025-08-27T06:06:12.581" v="219" actId="47"/>
        <pc:sldMkLst>
          <pc:docMk/>
          <pc:sldMk cId="2253881597" sldId="277"/>
        </pc:sldMkLst>
      </pc:sldChg>
      <pc:sldChg chg="del">
        <pc:chgData name="Craig West" userId="8d53fe141fb0f703" providerId="LiveId" clId="{148D2D42-BB7B-40E6-928B-6213DD89B5CF}" dt="2025-08-27T06:06:46.690" v="221" actId="47"/>
        <pc:sldMkLst>
          <pc:docMk/>
          <pc:sldMk cId="3282389886" sldId="278"/>
        </pc:sldMkLst>
      </pc:sldChg>
      <pc:sldChg chg="del">
        <pc:chgData name="Craig West" userId="8d53fe141fb0f703" providerId="LiveId" clId="{148D2D42-BB7B-40E6-928B-6213DD89B5CF}" dt="2025-08-27T06:05:59.659" v="214" actId="47"/>
        <pc:sldMkLst>
          <pc:docMk/>
          <pc:sldMk cId="3080813292" sldId="279"/>
        </pc:sldMkLst>
      </pc:sldChg>
      <pc:sldChg chg="addSp delSp modSp mod ord">
        <pc:chgData name="Craig West" userId="8d53fe141fb0f703" providerId="LiveId" clId="{148D2D42-BB7B-40E6-928B-6213DD89B5CF}" dt="2025-08-27T07:45:47.684" v="1825"/>
        <pc:sldMkLst>
          <pc:docMk/>
          <pc:sldMk cId="3279871281" sldId="280"/>
        </pc:sldMkLst>
        <pc:spChg chg="mod">
          <ac:chgData name="Craig West" userId="8d53fe141fb0f703" providerId="LiveId" clId="{148D2D42-BB7B-40E6-928B-6213DD89B5CF}" dt="2025-08-27T07:13:02.546" v="855" actId="20577"/>
          <ac:spMkLst>
            <pc:docMk/>
            <pc:sldMk cId="3279871281" sldId="280"/>
            <ac:spMk id="2" creationId="{1A15E1A2-83B2-14F0-BFEA-861422733F26}"/>
          </ac:spMkLst>
        </pc:spChg>
        <pc:spChg chg="add mod">
          <ac:chgData name="Craig West" userId="8d53fe141fb0f703" providerId="LiveId" clId="{148D2D42-BB7B-40E6-928B-6213DD89B5CF}" dt="2025-08-27T06:14:10.391" v="461"/>
          <ac:spMkLst>
            <pc:docMk/>
            <pc:sldMk cId="3279871281" sldId="280"/>
            <ac:spMk id="3" creationId="{5E94F5A6-658B-3303-7ABD-572CD1DE28E5}"/>
          </ac:spMkLst>
        </pc:spChg>
        <pc:picChg chg="mod">
          <ac:chgData name="Craig West" userId="8d53fe141fb0f703" providerId="LiveId" clId="{148D2D42-BB7B-40E6-928B-6213DD89B5CF}" dt="2025-08-27T06:12:25.880" v="452" actId="1076"/>
          <ac:picMkLst>
            <pc:docMk/>
            <pc:sldMk cId="3279871281" sldId="280"/>
            <ac:picMk id="5" creationId="{35C7062D-4D91-6909-2AFE-1BD94FA2B192}"/>
          </ac:picMkLst>
        </pc:picChg>
      </pc:sldChg>
      <pc:sldChg chg="modSp del mod">
        <pc:chgData name="Craig West" userId="8d53fe141fb0f703" providerId="LiveId" clId="{148D2D42-BB7B-40E6-928B-6213DD89B5CF}" dt="2025-08-27T07:12:56.033" v="851" actId="47"/>
        <pc:sldMkLst>
          <pc:docMk/>
          <pc:sldMk cId="3831430507" sldId="281"/>
        </pc:sldMkLst>
      </pc:sldChg>
      <pc:sldChg chg="delSp modSp add mod ord">
        <pc:chgData name="Craig West" userId="8d53fe141fb0f703" providerId="LiveId" clId="{148D2D42-BB7B-40E6-928B-6213DD89B5CF}" dt="2025-08-27T06:02:19.854" v="211" actId="14826"/>
        <pc:sldMkLst>
          <pc:docMk/>
          <pc:sldMk cId="755290413" sldId="282"/>
        </pc:sldMkLst>
        <pc:spChg chg="mod">
          <ac:chgData name="Craig West" userId="8d53fe141fb0f703" providerId="LiveId" clId="{148D2D42-BB7B-40E6-928B-6213DD89B5CF}" dt="2025-08-27T05:58:37.799" v="203" actId="20577"/>
          <ac:spMkLst>
            <pc:docMk/>
            <pc:sldMk cId="755290413" sldId="282"/>
            <ac:spMk id="2" creationId="{B46820D4-81FD-4FC2-57D1-F722A5249B9A}"/>
          </ac:spMkLst>
        </pc:spChg>
        <pc:picChg chg="mod">
          <ac:chgData name="Craig West" userId="8d53fe141fb0f703" providerId="LiveId" clId="{148D2D42-BB7B-40E6-928B-6213DD89B5CF}" dt="2025-08-27T06:02:19.854" v="211" actId="14826"/>
          <ac:picMkLst>
            <pc:docMk/>
            <pc:sldMk cId="755290413" sldId="282"/>
            <ac:picMk id="5" creationId="{28262053-F2FE-0B42-8B58-D4F6DA7A50D1}"/>
          </ac:picMkLst>
        </pc:picChg>
      </pc:sldChg>
      <pc:sldChg chg="add del">
        <pc:chgData name="Craig West" userId="8d53fe141fb0f703" providerId="LiveId" clId="{148D2D42-BB7B-40E6-928B-6213DD89B5CF}" dt="2025-08-27T05:58:10.290" v="196" actId="2890"/>
        <pc:sldMkLst>
          <pc:docMk/>
          <pc:sldMk cId="2390448474" sldId="282"/>
        </pc:sldMkLst>
      </pc:sldChg>
      <pc:sldChg chg="modSp add mod ord">
        <pc:chgData name="Craig West" userId="8d53fe141fb0f703" providerId="LiveId" clId="{148D2D42-BB7B-40E6-928B-6213DD89B5CF}" dt="2025-08-27T07:36:36.273" v="1742" actId="122"/>
        <pc:sldMkLst>
          <pc:docMk/>
          <pc:sldMk cId="3644887355" sldId="283"/>
        </pc:sldMkLst>
        <pc:spChg chg="mod">
          <ac:chgData name="Craig West" userId="8d53fe141fb0f703" providerId="LiveId" clId="{148D2D42-BB7B-40E6-928B-6213DD89B5CF}" dt="2025-08-27T06:07:19.054" v="236" actId="20577"/>
          <ac:spMkLst>
            <pc:docMk/>
            <pc:sldMk cId="3644887355" sldId="283"/>
            <ac:spMk id="2" creationId="{9F77EDE6-5DB6-48C0-F0EC-A18A20443DC5}"/>
          </ac:spMkLst>
        </pc:spChg>
        <pc:spChg chg="mod">
          <ac:chgData name="Craig West" userId="8d53fe141fb0f703" providerId="LiveId" clId="{148D2D42-BB7B-40E6-928B-6213DD89B5CF}" dt="2025-08-27T07:36:36.273" v="1742" actId="122"/>
          <ac:spMkLst>
            <pc:docMk/>
            <pc:sldMk cId="3644887355" sldId="283"/>
            <ac:spMk id="3" creationId="{01ECBE29-30D4-8D5B-1CB7-8662811D08DD}"/>
          </ac:spMkLst>
        </pc:spChg>
      </pc:sldChg>
      <pc:sldChg chg="modSp add mod ord">
        <pc:chgData name="Craig West" userId="8d53fe141fb0f703" providerId="LiveId" clId="{148D2D42-BB7B-40E6-928B-6213DD89B5CF}" dt="2025-08-27T07:49:56.532" v="2031" actId="313"/>
        <pc:sldMkLst>
          <pc:docMk/>
          <pc:sldMk cId="2551899761" sldId="284"/>
        </pc:sldMkLst>
        <pc:spChg chg="mod">
          <ac:chgData name="Craig West" userId="8d53fe141fb0f703" providerId="LiveId" clId="{148D2D42-BB7B-40E6-928B-6213DD89B5CF}" dt="2025-08-27T07:10:26.693" v="510" actId="20577"/>
          <ac:spMkLst>
            <pc:docMk/>
            <pc:sldMk cId="2551899761" sldId="284"/>
            <ac:spMk id="2" creationId="{2F194FC0-BEFF-A91F-13F1-D48D169B398B}"/>
          </ac:spMkLst>
        </pc:spChg>
        <pc:spChg chg="mod">
          <ac:chgData name="Craig West" userId="8d53fe141fb0f703" providerId="LiveId" clId="{148D2D42-BB7B-40E6-928B-6213DD89B5CF}" dt="2025-08-27T07:49:56.532" v="2031" actId="313"/>
          <ac:spMkLst>
            <pc:docMk/>
            <pc:sldMk cId="2551899761" sldId="284"/>
            <ac:spMk id="3" creationId="{CF986BF2-BAD2-469E-5AFC-FBE27862889A}"/>
          </ac:spMkLst>
        </pc:spChg>
      </pc:sldChg>
      <pc:sldChg chg="addSp modSp add mod ord">
        <pc:chgData name="Craig West" userId="8d53fe141fb0f703" providerId="LiveId" clId="{148D2D42-BB7B-40E6-928B-6213DD89B5CF}" dt="2025-08-29T15:23:16.545" v="2046" actId="20577"/>
        <pc:sldMkLst>
          <pc:docMk/>
          <pc:sldMk cId="1393936898" sldId="285"/>
        </pc:sldMkLst>
        <pc:spChg chg="mod">
          <ac:chgData name="Craig West" userId="8d53fe141fb0f703" providerId="LiveId" clId="{148D2D42-BB7B-40E6-928B-6213DD89B5CF}" dt="2025-08-29T15:23:16.545" v="2046" actId="20577"/>
          <ac:spMkLst>
            <pc:docMk/>
            <pc:sldMk cId="1393936898" sldId="285"/>
            <ac:spMk id="2" creationId="{1D99B005-0E86-2311-D1CE-3D89A18E89D4}"/>
          </ac:spMkLst>
        </pc:spChg>
        <pc:spChg chg="mod">
          <ac:chgData name="Craig West" userId="8d53fe141fb0f703" providerId="LiveId" clId="{148D2D42-BB7B-40E6-928B-6213DD89B5CF}" dt="2025-08-27T07:13:55.712" v="965" actId="20577"/>
          <ac:spMkLst>
            <pc:docMk/>
            <pc:sldMk cId="1393936898" sldId="285"/>
            <ac:spMk id="3" creationId="{9D01D926-2685-1102-15DA-FE530DB0ED07}"/>
          </ac:spMkLst>
        </pc:spChg>
        <pc:spChg chg="add mod">
          <ac:chgData name="Craig West" userId="8d53fe141fb0f703" providerId="LiveId" clId="{148D2D42-BB7B-40E6-928B-6213DD89B5CF}" dt="2025-08-27T07:20:03.966" v="1281" actId="20577"/>
          <ac:spMkLst>
            <pc:docMk/>
            <pc:sldMk cId="1393936898" sldId="285"/>
            <ac:spMk id="6" creationId="{00CA9450-E002-D5D5-E96F-FB1BB1E25F92}"/>
          </ac:spMkLst>
        </pc:spChg>
        <pc:picChg chg="add mod">
          <ac:chgData name="Craig West" userId="8d53fe141fb0f703" providerId="LiveId" clId="{148D2D42-BB7B-40E6-928B-6213DD89B5CF}" dt="2025-08-27T07:19:49.948" v="1279" actId="14100"/>
          <ac:picMkLst>
            <pc:docMk/>
            <pc:sldMk cId="1393936898" sldId="285"/>
            <ac:picMk id="5" creationId="{4D70A54A-8115-972C-E59F-B1FFBDCE4D1D}"/>
          </ac:picMkLst>
        </pc:picChg>
      </pc:sldChg>
      <pc:sldChg chg="modSp add mod">
        <pc:chgData name="Craig West" userId="8d53fe141fb0f703" providerId="LiveId" clId="{148D2D42-BB7B-40E6-928B-6213DD89B5CF}" dt="2025-08-27T07:29:59.891" v="1687" actId="20577"/>
        <pc:sldMkLst>
          <pc:docMk/>
          <pc:sldMk cId="1349075880" sldId="286"/>
        </pc:sldMkLst>
        <pc:spChg chg="mod">
          <ac:chgData name="Craig West" userId="8d53fe141fb0f703" providerId="LiveId" clId="{148D2D42-BB7B-40E6-928B-6213DD89B5CF}" dt="2025-08-27T07:29:59.891" v="1687" actId="20577"/>
          <ac:spMkLst>
            <pc:docMk/>
            <pc:sldMk cId="1349075880" sldId="286"/>
            <ac:spMk id="2" creationId="{3E59E890-081A-3B32-C506-6FF13671B6B0}"/>
          </ac:spMkLst>
        </pc:spChg>
        <pc:spChg chg="mod">
          <ac:chgData name="Craig West" userId="8d53fe141fb0f703" providerId="LiveId" clId="{148D2D42-BB7B-40E6-928B-6213DD89B5CF}" dt="2025-08-27T07:29:41.268" v="1676" actId="20577"/>
          <ac:spMkLst>
            <pc:docMk/>
            <pc:sldMk cId="1349075880" sldId="286"/>
            <ac:spMk id="3" creationId="{63D7FBBE-121F-6462-358B-A2B6E0DFBAC6}"/>
          </ac:spMkLst>
        </pc:spChg>
        <pc:picChg chg="mod">
          <ac:chgData name="Craig West" userId="8d53fe141fb0f703" providerId="LiveId" clId="{148D2D42-BB7B-40E6-928B-6213DD89B5CF}" dt="2025-08-27T07:29:48.125" v="1677" actId="1076"/>
          <ac:picMkLst>
            <pc:docMk/>
            <pc:sldMk cId="1349075880" sldId="286"/>
            <ac:picMk id="4" creationId="{1D479101-E8FD-13D3-116C-FF2394CC9C4F}"/>
          </ac:picMkLst>
        </pc:picChg>
      </pc:sldChg>
    </pc:docChg>
  </pc:docChgLst>
  <pc:docChgLst>
    <pc:chgData name="Craig West" userId="8d53fe141fb0f703" providerId="LiveId" clId="{2D0724BB-B4CC-4DD7-8E2A-6053C969D57B}"/>
    <pc:docChg chg="undo custSel addSld modSld sldOrd">
      <pc:chgData name="Craig West" userId="8d53fe141fb0f703" providerId="LiveId" clId="{2D0724BB-B4CC-4DD7-8E2A-6053C969D57B}" dt="2025-09-01T12:14:27.087" v="296" actId="5793"/>
      <pc:docMkLst>
        <pc:docMk/>
      </pc:docMkLst>
      <pc:sldChg chg="ord">
        <pc:chgData name="Craig West" userId="8d53fe141fb0f703" providerId="LiveId" clId="{2D0724BB-B4CC-4DD7-8E2A-6053C969D57B}" dt="2025-09-01T06:01:08.710" v="1"/>
        <pc:sldMkLst>
          <pc:docMk/>
          <pc:sldMk cId="2700586660" sldId="262"/>
        </pc:sldMkLst>
      </pc:sldChg>
      <pc:sldChg chg="ord">
        <pc:chgData name="Craig West" userId="8d53fe141fb0f703" providerId="LiveId" clId="{2D0724BB-B4CC-4DD7-8E2A-6053C969D57B}" dt="2025-09-01T06:01:44.276" v="3"/>
        <pc:sldMkLst>
          <pc:docMk/>
          <pc:sldMk cId="3202180944" sldId="263"/>
        </pc:sldMkLst>
      </pc:sldChg>
      <pc:sldChg chg="modSp mod">
        <pc:chgData name="Craig West" userId="8d53fe141fb0f703" providerId="LiveId" clId="{2D0724BB-B4CC-4DD7-8E2A-6053C969D57B}" dt="2025-09-01T06:04:16.411" v="104" actId="20577"/>
        <pc:sldMkLst>
          <pc:docMk/>
          <pc:sldMk cId="2854764619" sldId="270"/>
        </pc:sldMkLst>
        <pc:spChg chg="mod">
          <ac:chgData name="Craig West" userId="8d53fe141fb0f703" providerId="LiveId" clId="{2D0724BB-B4CC-4DD7-8E2A-6053C969D57B}" dt="2025-09-01T06:04:16.411" v="104" actId="20577"/>
          <ac:spMkLst>
            <pc:docMk/>
            <pc:sldMk cId="2854764619" sldId="270"/>
            <ac:spMk id="3" creationId="{A81FB872-4B2A-7D41-78EA-741C258663A8}"/>
          </ac:spMkLst>
        </pc:spChg>
      </pc:sldChg>
      <pc:sldChg chg="ord">
        <pc:chgData name="Craig West" userId="8d53fe141fb0f703" providerId="LiveId" clId="{2D0724BB-B4CC-4DD7-8E2A-6053C969D57B}" dt="2025-09-01T06:01:47.976" v="5"/>
        <pc:sldMkLst>
          <pc:docMk/>
          <pc:sldMk cId="755290413" sldId="282"/>
        </pc:sldMkLst>
      </pc:sldChg>
      <pc:sldChg chg="modSp mod">
        <pc:chgData name="Craig West" userId="8d53fe141fb0f703" providerId="LiveId" clId="{2D0724BB-B4CC-4DD7-8E2A-6053C969D57B}" dt="2025-09-01T06:24:17.146" v="258" actId="20577"/>
        <pc:sldMkLst>
          <pc:docMk/>
          <pc:sldMk cId="3644887355" sldId="283"/>
        </pc:sldMkLst>
        <pc:spChg chg="mod">
          <ac:chgData name="Craig West" userId="8d53fe141fb0f703" providerId="LiveId" clId="{2D0724BB-B4CC-4DD7-8E2A-6053C969D57B}" dt="2025-09-01T06:24:17.146" v="258" actId="20577"/>
          <ac:spMkLst>
            <pc:docMk/>
            <pc:sldMk cId="3644887355" sldId="283"/>
            <ac:spMk id="3" creationId="{01ECBE29-30D4-8D5B-1CB7-8662811D08DD}"/>
          </ac:spMkLst>
        </pc:spChg>
      </pc:sldChg>
      <pc:sldChg chg="modSp mod">
        <pc:chgData name="Craig West" userId="8d53fe141fb0f703" providerId="LiveId" clId="{2D0724BB-B4CC-4DD7-8E2A-6053C969D57B}" dt="2025-09-01T12:14:27.087" v="296" actId="5793"/>
        <pc:sldMkLst>
          <pc:docMk/>
          <pc:sldMk cId="1349075880" sldId="286"/>
        </pc:sldMkLst>
        <pc:spChg chg="mod">
          <ac:chgData name="Craig West" userId="8d53fe141fb0f703" providerId="LiveId" clId="{2D0724BB-B4CC-4DD7-8E2A-6053C969D57B}" dt="2025-09-01T06:03:13.119" v="16" actId="20577"/>
          <ac:spMkLst>
            <pc:docMk/>
            <pc:sldMk cId="1349075880" sldId="286"/>
            <ac:spMk id="2" creationId="{3E59E890-081A-3B32-C506-6FF13671B6B0}"/>
          </ac:spMkLst>
        </pc:spChg>
        <pc:spChg chg="mod">
          <ac:chgData name="Craig West" userId="8d53fe141fb0f703" providerId="LiveId" clId="{2D0724BB-B4CC-4DD7-8E2A-6053C969D57B}" dt="2025-09-01T12:14:27.087" v="296" actId="5793"/>
          <ac:spMkLst>
            <pc:docMk/>
            <pc:sldMk cId="1349075880" sldId="286"/>
            <ac:spMk id="3" creationId="{63D7FBBE-121F-6462-358B-A2B6E0DFBAC6}"/>
          </ac:spMkLst>
        </pc:spChg>
      </pc:sldChg>
      <pc:sldChg chg="modSp mod ord">
        <pc:chgData name="Craig West" userId="8d53fe141fb0f703" providerId="LiveId" clId="{2D0724BB-B4CC-4DD7-8E2A-6053C969D57B}" dt="2025-09-01T06:02:46.384" v="10" actId="5793"/>
        <pc:sldMkLst>
          <pc:docMk/>
          <pc:sldMk cId="3490366635" sldId="288"/>
        </pc:sldMkLst>
        <pc:spChg chg="mod">
          <ac:chgData name="Craig West" userId="8d53fe141fb0f703" providerId="LiveId" clId="{2D0724BB-B4CC-4DD7-8E2A-6053C969D57B}" dt="2025-09-01T06:02:46.384" v="10" actId="5793"/>
          <ac:spMkLst>
            <pc:docMk/>
            <pc:sldMk cId="3490366635" sldId="288"/>
            <ac:spMk id="2" creationId="{E3C4E0D4-137A-B10F-EDD6-EB8CCE546E35}"/>
          </ac:spMkLst>
        </pc:spChg>
      </pc:sldChg>
      <pc:sldChg chg="addSp modSp add mod">
        <pc:chgData name="Craig West" userId="8d53fe141fb0f703" providerId="LiveId" clId="{2D0724BB-B4CC-4DD7-8E2A-6053C969D57B}" dt="2025-09-01T06:16:59.051" v="140" actId="1076"/>
        <pc:sldMkLst>
          <pc:docMk/>
          <pc:sldMk cId="1963721843" sldId="289"/>
        </pc:sldMkLst>
        <pc:spChg chg="mod">
          <ac:chgData name="Craig West" userId="8d53fe141fb0f703" providerId="LiveId" clId="{2D0724BB-B4CC-4DD7-8E2A-6053C969D57B}" dt="2025-09-01T06:14:10.983" v="106" actId="6549"/>
          <ac:spMkLst>
            <pc:docMk/>
            <pc:sldMk cId="1963721843" sldId="289"/>
            <ac:spMk id="3" creationId="{6DE91604-D9B5-E437-CC1A-AA6836D7FBDB}"/>
          </ac:spMkLst>
        </pc:spChg>
        <pc:spChg chg="add mod">
          <ac:chgData name="Craig West" userId="8d53fe141fb0f703" providerId="LiveId" clId="{2D0724BB-B4CC-4DD7-8E2A-6053C969D57B}" dt="2025-09-01T06:16:59.051" v="140" actId="1076"/>
          <ac:spMkLst>
            <pc:docMk/>
            <pc:sldMk cId="1963721843" sldId="289"/>
            <ac:spMk id="6" creationId="{AF571150-50D6-DBAC-508E-95157935EFA8}"/>
          </ac:spMkLst>
        </pc:spChg>
        <pc:picChg chg="add mod">
          <ac:chgData name="Craig West" userId="8d53fe141fb0f703" providerId="LiveId" clId="{2D0724BB-B4CC-4DD7-8E2A-6053C969D57B}" dt="2025-09-01T06:15:58.841" v="112" actId="14100"/>
          <ac:picMkLst>
            <pc:docMk/>
            <pc:sldMk cId="1963721843" sldId="289"/>
            <ac:picMk id="5" creationId="{DA6CAE77-CE52-0982-3169-9D57CB095BCF}"/>
          </ac:picMkLst>
        </pc:picChg>
      </pc:sldChg>
    </pc:docChg>
  </pc:docChgLst>
  <pc:docChgLst>
    <pc:chgData name="Craig West" userId="8d53fe141fb0f703" providerId="LiveId" clId="{BA77645B-515A-4B44-A045-9B2AC5CAAC16}"/>
    <pc:docChg chg="undo custSel addSld delSld modSld sldOrd">
      <pc:chgData name="Craig West" userId="8d53fe141fb0f703" providerId="LiveId" clId="{BA77645B-515A-4B44-A045-9B2AC5CAAC16}" dt="2025-08-29T11:01:36.915" v="1424" actId="20577"/>
      <pc:docMkLst>
        <pc:docMk/>
      </pc:docMkLst>
      <pc:sldChg chg="modSp">
        <pc:chgData name="Craig West" userId="8d53fe141fb0f703" providerId="LiveId" clId="{BA77645B-515A-4B44-A045-9B2AC5CAAC16}" dt="2025-08-28T07:59:54.740" v="591" actId="14826"/>
        <pc:sldMkLst>
          <pc:docMk/>
          <pc:sldMk cId="364032949" sldId="257"/>
        </pc:sldMkLst>
        <pc:picChg chg="mod">
          <ac:chgData name="Craig West" userId="8d53fe141fb0f703" providerId="LiveId" clId="{BA77645B-515A-4B44-A045-9B2AC5CAAC16}" dt="2025-08-28T07:59:54.740" v="591" actId="14826"/>
          <ac:picMkLst>
            <pc:docMk/>
            <pc:sldMk cId="364032949" sldId="257"/>
            <ac:picMk id="7" creationId="{C3A413D5-91FF-176F-D188-6D08F0B88187}"/>
          </ac:picMkLst>
        </pc:picChg>
      </pc:sldChg>
      <pc:sldChg chg="modSp mod">
        <pc:chgData name="Craig West" userId="8d53fe141fb0f703" providerId="LiveId" clId="{BA77645B-515A-4B44-A045-9B2AC5CAAC16}" dt="2025-08-28T07:14:14.595" v="542" actId="20577"/>
        <pc:sldMkLst>
          <pc:docMk/>
          <pc:sldMk cId="269013049" sldId="264"/>
        </pc:sldMkLst>
        <pc:spChg chg="mod">
          <ac:chgData name="Craig West" userId="8d53fe141fb0f703" providerId="LiveId" clId="{BA77645B-515A-4B44-A045-9B2AC5CAAC16}" dt="2025-08-28T07:14:14.595" v="542" actId="20577"/>
          <ac:spMkLst>
            <pc:docMk/>
            <pc:sldMk cId="269013049" sldId="264"/>
            <ac:spMk id="3" creationId="{8ED8F4FE-0FC2-94FC-9560-4EB76E38ACCF}"/>
          </ac:spMkLst>
        </pc:spChg>
      </pc:sldChg>
      <pc:sldChg chg="modSp mod">
        <pc:chgData name="Craig West" userId="8d53fe141fb0f703" providerId="LiveId" clId="{BA77645B-515A-4B44-A045-9B2AC5CAAC16}" dt="2025-08-29T11:01:36.915" v="1424" actId="20577"/>
        <pc:sldMkLst>
          <pc:docMk/>
          <pc:sldMk cId="3644887355" sldId="283"/>
        </pc:sldMkLst>
        <pc:spChg chg="mod">
          <ac:chgData name="Craig West" userId="8d53fe141fb0f703" providerId="LiveId" clId="{BA77645B-515A-4B44-A045-9B2AC5CAAC16}" dt="2025-08-29T11:01:36.915" v="1424" actId="20577"/>
          <ac:spMkLst>
            <pc:docMk/>
            <pc:sldMk cId="3644887355" sldId="283"/>
            <ac:spMk id="3" creationId="{01ECBE29-30D4-8D5B-1CB7-8662811D08DD}"/>
          </ac:spMkLst>
        </pc:spChg>
      </pc:sldChg>
      <pc:sldChg chg="modSp mod">
        <pc:chgData name="Craig West" userId="8d53fe141fb0f703" providerId="LiveId" clId="{BA77645B-515A-4B44-A045-9B2AC5CAAC16}" dt="2025-08-28T07:11:29.070" v="196" actId="21"/>
        <pc:sldMkLst>
          <pc:docMk/>
          <pc:sldMk cId="2551899761" sldId="284"/>
        </pc:sldMkLst>
        <pc:spChg chg="mod">
          <ac:chgData name="Craig West" userId="8d53fe141fb0f703" providerId="LiveId" clId="{BA77645B-515A-4B44-A045-9B2AC5CAAC16}" dt="2025-08-28T07:10:43.540" v="179" actId="20577"/>
          <ac:spMkLst>
            <pc:docMk/>
            <pc:sldMk cId="2551899761" sldId="284"/>
            <ac:spMk id="2" creationId="{2F194FC0-BEFF-A91F-13F1-D48D169B398B}"/>
          </ac:spMkLst>
        </pc:spChg>
        <pc:spChg chg="mod">
          <ac:chgData name="Craig West" userId="8d53fe141fb0f703" providerId="LiveId" clId="{BA77645B-515A-4B44-A045-9B2AC5CAAC16}" dt="2025-08-28T07:11:29.070" v="196" actId="21"/>
          <ac:spMkLst>
            <pc:docMk/>
            <pc:sldMk cId="2551899761" sldId="284"/>
            <ac:spMk id="3" creationId="{CF986BF2-BAD2-469E-5AFC-FBE27862889A}"/>
          </ac:spMkLst>
        </pc:spChg>
      </pc:sldChg>
      <pc:sldChg chg="modSp mod">
        <pc:chgData name="Craig West" userId="8d53fe141fb0f703" providerId="LiveId" clId="{BA77645B-515A-4B44-A045-9B2AC5CAAC16}" dt="2025-08-28T07:30:36.766" v="590" actId="403"/>
        <pc:sldMkLst>
          <pc:docMk/>
          <pc:sldMk cId="1393936898" sldId="285"/>
        </pc:sldMkLst>
        <pc:spChg chg="mod">
          <ac:chgData name="Craig West" userId="8d53fe141fb0f703" providerId="LiveId" clId="{BA77645B-515A-4B44-A045-9B2AC5CAAC16}" dt="2025-08-28T07:30:36.766" v="590" actId="403"/>
          <ac:spMkLst>
            <pc:docMk/>
            <pc:sldMk cId="1393936898" sldId="285"/>
            <ac:spMk id="6" creationId="{00CA9450-E002-D5D5-E96F-FB1BB1E25F92}"/>
          </ac:spMkLst>
        </pc:spChg>
      </pc:sldChg>
      <pc:sldChg chg="modSp">
        <pc:chgData name="Craig West" userId="8d53fe141fb0f703" providerId="LiveId" clId="{BA77645B-515A-4B44-A045-9B2AC5CAAC16}" dt="2025-08-28T08:00:05.981" v="592" actId="14826"/>
        <pc:sldMkLst>
          <pc:docMk/>
          <pc:sldMk cId="1349075880" sldId="286"/>
        </pc:sldMkLst>
        <pc:picChg chg="mod">
          <ac:chgData name="Craig West" userId="8d53fe141fb0f703" providerId="LiveId" clId="{BA77645B-515A-4B44-A045-9B2AC5CAAC16}" dt="2025-08-28T08:00:05.981" v="592" actId="14826"/>
          <ac:picMkLst>
            <pc:docMk/>
            <pc:sldMk cId="1349075880" sldId="286"/>
            <ac:picMk id="4" creationId="{1D479101-E8FD-13D3-116C-FF2394CC9C4F}"/>
          </ac:picMkLst>
        </pc:picChg>
      </pc:sldChg>
      <pc:sldChg chg="modSp add mod ord">
        <pc:chgData name="Craig West" userId="8d53fe141fb0f703" providerId="LiveId" clId="{BA77645B-515A-4B44-A045-9B2AC5CAAC16}" dt="2025-08-28T07:11:43.875" v="201" actId="114"/>
        <pc:sldMkLst>
          <pc:docMk/>
          <pc:sldMk cId="3305599937" sldId="287"/>
        </pc:sldMkLst>
        <pc:spChg chg="mod">
          <ac:chgData name="Craig West" userId="8d53fe141fb0f703" providerId="LiveId" clId="{BA77645B-515A-4B44-A045-9B2AC5CAAC16}" dt="2025-08-28T07:08:51.030" v="18" actId="20577"/>
          <ac:spMkLst>
            <pc:docMk/>
            <pc:sldMk cId="3305599937" sldId="287"/>
            <ac:spMk id="2" creationId="{17F2B0CC-EE48-6084-A4EA-5B5D152A8A2B}"/>
          </ac:spMkLst>
        </pc:spChg>
        <pc:spChg chg="mod">
          <ac:chgData name="Craig West" userId="8d53fe141fb0f703" providerId="LiveId" clId="{BA77645B-515A-4B44-A045-9B2AC5CAAC16}" dt="2025-08-28T07:11:43.875" v="201" actId="114"/>
          <ac:spMkLst>
            <pc:docMk/>
            <pc:sldMk cId="3305599937" sldId="287"/>
            <ac:spMk id="3" creationId="{02C99520-102A-F40A-3D72-928418B9CD25}"/>
          </ac:spMkLst>
        </pc:spChg>
      </pc:sldChg>
      <pc:sldChg chg="delSp modSp add mod ord">
        <pc:chgData name="Craig West" userId="8d53fe141fb0f703" providerId="LiveId" clId="{BA77645B-515A-4B44-A045-9B2AC5CAAC16}" dt="2025-08-29T11:01:31.991" v="1417"/>
        <pc:sldMkLst>
          <pc:docMk/>
          <pc:sldMk cId="3490366635" sldId="288"/>
        </pc:sldMkLst>
        <pc:spChg chg="mod">
          <ac:chgData name="Craig West" userId="8d53fe141fb0f703" providerId="LiveId" clId="{BA77645B-515A-4B44-A045-9B2AC5CAAC16}" dt="2025-08-29T10:52:08.171" v="606" actId="20577"/>
          <ac:spMkLst>
            <pc:docMk/>
            <pc:sldMk cId="3490366635" sldId="288"/>
            <ac:spMk id="2" creationId="{E3C4E0D4-137A-B10F-EDD6-EB8CCE546E35}"/>
          </ac:spMkLst>
        </pc:spChg>
        <pc:spChg chg="mod">
          <ac:chgData name="Craig West" userId="8d53fe141fb0f703" providerId="LiveId" clId="{BA77645B-515A-4B44-A045-9B2AC5CAAC16}" dt="2025-08-29T11:00:20.343" v="1386" actId="20577"/>
          <ac:spMkLst>
            <pc:docMk/>
            <pc:sldMk cId="3490366635" sldId="288"/>
            <ac:spMk id="3" creationId="{2E817810-F4BA-3F36-1976-2A2D19E8E59A}"/>
          </ac:spMkLst>
        </pc:spChg>
        <pc:picChg chg="mod">
          <ac:chgData name="Craig West" userId="8d53fe141fb0f703" providerId="LiveId" clId="{BA77645B-515A-4B44-A045-9B2AC5CAAC16}" dt="2025-08-29T10:59:59.467" v="1339" actId="1076"/>
          <ac:picMkLst>
            <pc:docMk/>
            <pc:sldMk cId="3490366635" sldId="288"/>
            <ac:picMk id="5" creationId="{F0137C98-0E4A-5B59-7D0E-945CDD60B00B}"/>
          </ac:picMkLst>
        </pc:picChg>
      </pc:sldChg>
      <pc:sldChg chg="add del">
        <pc:chgData name="Craig West" userId="8d53fe141fb0f703" providerId="LiveId" clId="{BA77645B-515A-4B44-A045-9B2AC5CAAC16}" dt="2025-08-28T07:30:06.692" v="544" actId="2890"/>
        <pc:sldMkLst>
          <pc:docMk/>
          <pc:sldMk cId="4268346297" sldId="288"/>
        </pc:sldMkLst>
      </pc:sldChg>
    </pc:docChg>
  </pc:docChgLst>
  <pc:docChgLst>
    <pc:chgData name="Craig West" userId="8d53fe141fb0f703" providerId="LiveId" clId="{BC8933D9-C2FB-4838-B47D-C52134196B4F}"/>
    <pc:docChg chg="undo custSel modSld sldOrd">
      <pc:chgData name="Craig West" userId="8d53fe141fb0f703" providerId="LiveId" clId="{BC8933D9-C2FB-4838-B47D-C52134196B4F}" dt="2025-08-30T15:32:03.310" v="238" actId="20577"/>
      <pc:docMkLst>
        <pc:docMk/>
      </pc:docMkLst>
      <pc:sldChg chg="addSp delSp modSp mod setBg setClrOvrMap">
        <pc:chgData name="Craig West" userId="8d53fe141fb0f703" providerId="LiveId" clId="{BC8933D9-C2FB-4838-B47D-C52134196B4F}" dt="2025-08-29T11:17:13.446" v="65" actId="26606"/>
        <pc:sldMkLst>
          <pc:docMk/>
          <pc:sldMk cId="2700586660" sldId="262"/>
        </pc:sldMkLst>
        <pc:spChg chg="mod ord">
          <ac:chgData name="Craig West" userId="8d53fe141fb0f703" providerId="LiveId" clId="{BC8933D9-C2FB-4838-B47D-C52134196B4F}" dt="2025-08-29T11:17:13.446" v="65" actId="26606"/>
          <ac:spMkLst>
            <pc:docMk/>
            <pc:sldMk cId="2700586660" sldId="262"/>
            <ac:spMk id="2" creationId="{36969965-CBD5-3274-6734-01C0F3F1DE75}"/>
          </ac:spMkLst>
        </pc:spChg>
        <pc:spChg chg="mod ord">
          <ac:chgData name="Craig West" userId="8d53fe141fb0f703" providerId="LiveId" clId="{BC8933D9-C2FB-4838-B47D-C52134196B4F}" dt="2025-08-29T11:17:13.446" v="65" actId="26606"/>
          <ac:spMkLst>
            <pc:docMk/>
            <pc:sldMk cId="2700586660" sldId="262"/>
            <ac:spMk id="3" creationId="{FA6ED4D5-40EE-1AD6-45EB-5319021B107B}"/>
          </ac:spMkLst>
        </pc:spChg>
        <pc:picChg chg="mod">
          <ac:chgData name="Craig West" userId="8d53fe141fb0f703" providerId="LiveId" clId="{BC8933D9-C2FB-4838-B47D-C52134196B4F}" dt="2025-08-29T11:17:13.446" v="65" actId="26606"/>
          <ac:picMkLst>
            <pc:docMk/>
            <pc:sldMk cId="2700586660" sldId="262"/>
            <ac:picMk id="5" creationId="{F3C50833-41C6-6D1F-F30A-524D489332FD}"/>
          </ac:picMkLst>
        </pc:picChg>
        <pc:picChg chg="mod">
          <ac:chgData name="Craig West" userId="8d53fe141fb0f703" providerId="LiveId" clId="{BC8933D9-C2FB-4838-B47D-C52134196B4F}" dt="2025-08-29T11:17:13.446" v="65" actId="26606"/>
          <ac:picMkLst>
            <pc:docMk/>
            <pc:sldMk cId="2700586660" sldId="262"/>
            <ac:picMk id="6" creationId="{7D83FFC6-2FA8-C2C7-700A-439FA99538C8}"/>
          </ac:picMkLst>
        </pc:picChg>
        <pc:picChg chg="mod">
          <ac:chgData name="Craig West" userId="8d53fe141fb0f703" providerId="LiveId" clId="{BC8933D9-C2FB-4838-B47D-C52134196B4F}" dt="2025-08-29T11:17:13.446" v="65" actId="26606"/>
          <ac:picMkLst>
            <pc:docMk/>
            <pc:sldMk cId="2700586660" sldId="262"/>
            <ac:picMk id="7" creationId="{C72068A3-9DA4-4572-DE52-739BD2F63608}"/>
          </ac:picMkLst>
        </pc:picChg>
        <pc:picChg chg="mod ord">
          <ac:chgData name="Craig West" userId="8d53fe141fb0f703" providerId="LiveId" clId="{BC8933D9-C2FB-4838-B47D-C52134196B4F}" dt="2025-08-29T11:17:13.446" v="65" actId="26606"/>
          <ac:picMkLst>
            <pc:docMk/>
            <pc:sldMk cId="2700586660" sldId="262"/>
            <ac:picMk id="9" creationId="{D9040783-80F7-1202-94D3-180CF27290FA}"/>
          </ac:picMkLst>
        </pc:picChg>
        <pc:picChg chg="mod ord">
          <ac:chgData name="Craig West" userId="8d53fe141fb0f703" providerId="LiveId" clId="{BC8933D9-C2FB-4838-B47D-C52134196B4F}" dt="2025-08-29T11:17:13.446" v="65" actId="26606"/>
          <ac:picMkLst>
            <pc:docMk/>
            <pc:sldMk cId="2700586660" sldId="262"/>
            <ac:picMk id="11" creationId="{2DCAABF9-7D6A-30DB-DFA8-35DA30991B03}"/>
          </ac:picMkLst>
        </pc:picChg>
        <pc:picChg chg="mod">
          <ac:chgData name="Craig West" userId="8d53fe141fb0f703" providerId="LiveId" clId="{BC8933D9-C2FB-4838-B47D-C52134196B4F}" dt="2025-08-29T11:17:13.446" v="65" actId="26606"/>
          <ac:picMkLst>
            <pc:docMk/>
            <pc:sldMk cId="2700586660" sldId="262"/>
            <ac:picMk id="13" creationId="{6AD9A928-8A3F-EBB4-94C3-AF298183888F}"/>
          </ac:picMkLst>
        </pc:picChg>
      </pc:sldChg>
      <pc:sldChg chg="addSp modSp mod">
        <pc:chgData name="Craig West" userId="8d53fe141fb0f703" providerId="LiveId" clId="{BC8933D9-C2FB-4838-B47D-C52134196B4F}" dt="2025-08-29T11:21:37.371" v="188" actId="255"/>
        <pc:sldMkLst>
          <pc:docMk/>
          <pc:sldMk cId="988705094" sldId="266"/>
        </pc:sldMkLst>
        <pc:spChg chg="add mod">
          <ac:chgData name="Craig West" userId="8d53fe141fb0f703" providerId="LiveId" clId="{BC8933D9-C2FB-4838-B47D-C52134196B4F}" dt="2025-08-29T11:21:37.371" v="188" actId="255"/>
          <ac:spMkLst>
            <pc:docMk/>
            <pc:sldMk cId="988705094" sldId="266"/>
            <ac:spMk id="3" creationId="{B09014E3-FCA2-D8C8-C6A2-127E18ED02B5}"/>
          </ac:spMkLst>
        </pc:spChg>
        <pc:picChg chg="mod">
          <ac:chgData name="Craig West" userId="8d53fe141fb0f703" providerId="LiveId" clId="{BC8933D9-C2FB-4838-B47D-C52134196B4F}" dt="2025-08-29T11:21:20.647" v="184" actId="1076"/>
          <ac:picMkLst>
            <pc:docMk/>
            <pc:sldMk cId="988705094" sldId="266"/>
            <ac:picMk id="4" creationId="{C05A1683-F503-D79D-B919-D7BBD1D74C83}"/>
          </ac:picMkLst>
        </pc:picChg>
      </pc:sldChg>
      <pc:sldChg chg="modSp mod">
        <pc:chgData name="Craig West" userId="8d53fe141fb0f703" providerId="LiveId" clId="{BC8933D9-C2FB-4838-B47D-C52134196B4F}" dt="2025-08-29T11:22:03.465" v="197" actId="313"/>
        <pc:sldMkLst>
          <pc:docMk/>
          <pc:sldMk cId="2854764619" sldId="270"/>
        </pc:sldMkLst>
        <pc:spChg chg="mod">
          <ac:chgData name="Craig West" userId="8d53fe141fb0f703" providerId="LiveId" clId="{BC8933D9-C2FB-4838-B47D-C52134196B4F}" dt="2025-08-29T11:22:03.465" v="197" actId="313"/>
          <ac:spMkLst>
            <pc:docMk/>
            <pc:sldMk cId="2854764619" sldId="270"/>
            <ac:spMk id="2" creationId="{9AE93777-B841-1FE9-B5E3-7E294CD7B927}"/>
          </ac:spMkLst>
        </pc:spChg>
      </pc:sldChg>
      <pc:sldChg chg="ord">
        <pc:chgData name="Craig West" userId="8d53fe141fb0f703" providerId="LiveId" clId="{BC8933D9-C2FB-4838-B47D-C52134196B4F}" dt="2025-08-30T15:29:32.330" v="235"/>
        <pc:sldMkLst>
          <pc:docMk/>
          <pc:sldMk cId="3279871281" sldId="280"/>
        </pc:sldMkLst>
      </pc:sldChg>
      <pc:sldChg chg="modSp mod">
        <pc:chgData name="Craig West" userId="8d53fe141fb0f703" providerId="LiveId" clId="{BC8933D9-C2FB-4838-B47D-C52134196B4F}" dt="2025-08-30T15:29:15.226" v="231" actId="20577"/>
        <pc:sldMkLst>
          <pc:docMk/>
          <pc:sldMk cId="3644887355" sldId="283"/>
        </pc:sldMkLst>
        <pc:spChg chg="mod">
          <ac:chgData name="Craig West" userId="8d53fe141fb0f703" providerId="LiveId" clId="{BC8933D9-C2FB-4838-B47D-C52134196B4F}" dt="2025-08-30T15:29:15.226" v="231" actId="20577"/>
          <ac:spMkLst>
            <pc:docMk/>
            <pc:sldMk cId="3644887355" sldId="283"/>
            <ac:spMk id="3" creationId="{01ECBE29-30D4-8D5B-1CB7-8662811D08DD}"/>
          </ac:spMkLst>
        </pc:spChg>
      </pc:sldChg>
      <pc:sldChg chg="ord">
        <pc:chgData name="Craig West" userId="8d53fe141fb0f703" providerId="LiveId" clId="{BC8933D9-C2FB-4838-B47D-C52134196B4F}" dt="2025-08-30T15:29:24.215" v="233"/>
        <pc:sldMkLst>
          <pc:docMk/>
          <pc:sldMk cId="2551899761" sldId="284"/>
        </pc:sldMkLst>
      </pc:sldChg>
      <pc:sldChg chg="modSp mod">
        <pc:chgData name="Craig West" userId="8d53fe141fb0f703" providerId="LiveId" clId="{BC8933D9-C2FB-4838-B47D-C52134196B4F}" dt="2025-08-30T15:32:03.310" v="238" actId="20577"/>
        <pc:sldMkLst>
          <pc:docMk/>
          <pc:sldMk cId="1393936898" sldId="285"/>
        </pc:sldMkLst>
        <pc:spChg chg="mod">
          <ac:chgData name="Craig West" userId="8d53fe141fb0f703" providerId="LiveId" clId="{BC8933D9-C2FB-4838-B47D-C52134196B4F}" dt="2025-08-30T15:32:03.310" v="238" actId="20577"/>
          <ac:spMkLst>
            <pc:docMk/>
            <pc:sldMk cId="1393936898" sldId="285"/>
            <ac:spMk id="2" creationId="{1D99B005-0E86-2311-D1CE-3D89A18E89D4}"/>
          </ac:spMkLst>
        </pc:spChg>
      </pc:sldChg>
      <pc:sldChg chg="modSp mod">
        <pc:chgData name="Craig West" userId="8d53fe141fb0f703" providerId="LiveId" clId="{BC8933D9-C2FB-4838-B47D-C52134196B4F}" dt="2025-08-30T15:27:35.175" v="199" actId="120"/>
        <pc:sldMkLst>
          <pc:docMk/>
          <pc:sldMk cId="3305599937" sldId="287"/>
        </pc:sldMkLst>
        <pc:spChg chg="mod">
          <ac:chgData name="Craig West" userId="8d53fe141fb0f703" providerId="LiveId" clId="{BC8933D9-C2FB-4838-B47D-C52134196B4F}" dt="2025-08-30T15:27:35.175" v="199" actId="120"/>
          <ac:spMkLst>
            <pc:docMk/>
            <pc:sldMk cId="3305599937" sldId="287"/>
            <ac:spMk id="3" creationId="{02C99520-102A-F40A-3D72-928418B9CD25}"/>
          </ac:spMkLst>
        </pc:spChg>
      </pc:sldChg>
      <pc:sldChg chg="modSp mod">
        <pc:chgData name="Craig West" userId="8d53fe141fb0f703" providerId="LiveId" clId="{BC8933D9-C2FB-4838-B47D-C52134196B4F}" dt="2025-08-30T15:28:18.091" v="212" actId="20577"/>
        <pc:sldMkLst>
          <pc:docMk/>
          <pc:sldMk cId="3490366635" sldId="288"/>
        </pc:sldMkLst>
        <pc:spChg chg="mod">
          <ac:chgData name="Craig West" userId="8d53fe141fb0f703" providerId="LiveId" clId="{BC8933D9-C2FB-4838-B47D-C52134196B4F}" dt="2025-08-30T15:28:18.091" v="212" actId="20577"/>
          <ac:spMkLst>
            <pc:docMk/>
            <pc:sldMk cId="3490366635" sldId="288"/>
            <ac:spMk id="3" creationId="{2E817810-F4BA-3F36-1976-2A2D19E8E59A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2EBE36-D452-49B2-BC5E-F25DDEF20ED3}" type="datetimeFigureOut">
              <a:rPr lang="en-GB" smtClean="0"/>
              <a:t>22/10/2025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5A44AA-8EC2-41D9-A3D3-17850C1F9C4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78476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24441D-C48A-EAEF-C81C-A8436A666B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B90243-B3F6-EB2E-31F9-22051F8B8B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9049C5-0E4F-9E60-7B47-BBB40AE70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02A21-FE86-45F5-9B8B-75D343822DB2}" type="datetimeFigureOut">
              <a:rPr lang="en-GB" smtClean="0"/>
              <a:t>22/10/2025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060D28-C6ED-1568-F8AF-3FFA865126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A7B145-53CC-3B1D-015F-B17A59CC30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9E74C-A37F-4000-8844-490BE41675D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29636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F3AA11-65D8-ADB6-8A49-C20D82A80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B48F60C-B9BC-E6AD-B22B-EC6198CDF2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37FCFC-DC56-E823-8D98-00A7E7FA0D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02A21-FE86-45F5-9B8B-75D343822DB2}" type="datetimeFigureOut">
              <a:rPr lang="en-GB" smtClean="0"/>
              <a:t>22/10/2025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249225-10F7-DE8B-5506-69149BB8B8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58D5F7-EE72-95F9-E215-2760F7158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9E74C-A37F-4000-8844-490BE41675D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63208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BCE90A7-10A5-EB91-C4A4-E9710B5B70A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9F12AB-D2FD-BF8F-78B9-D73C25074E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E604CE-3906-0838-B1C1-D5D3F5B328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02A21-FE86-45F5-9B8B-75D343822DB2}" type="datetimeFigureOut">
              <a:rPr lang="en-GB" smtClean="0"/>
              <a:t>22/10/2025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2DD754-CAB9-A4E0-8283-D0CB956DAC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41CAFC-0AC4-DE2E-2973-FA47D1F8F7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9E74C-A37F-4000-8844-490BE41675D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0599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E8941-8402-9FA5-6CAA-6FBDAF7921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C6C27-4CB8-F13D-040F-A734CF7D31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F1461A-FBA5-164D-F4D8-EEFF766515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02A21-FE86-45F5-9B8B-75D343822DB2}" type="datetimeFigureOut">
              <a:rPr lang="en-GB" smtClean="0"/>
              <a:t>22/10/2025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85F070-1C89-053C-F77D-8F749F0695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98C556-DEDF-1889-A606-5B4AED56B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9E74C-A37F-4000-8844-490BE41675D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6518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CE82CE-CE86-501D-D574-EAD49A14C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102754-4D74-3776-BD68-41D984B3F1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65F6EC-49F9-4525-C22A-15DE545F85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02A21-FE86-45F5-9B8B-75D343822DB2}" type="datetimeFigureOut">
              <a:rPr lang="en-GB" smtClean="0"/>
              <a:t>22/10/2025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9E6EBF-C6DF-14B3-2F27-56BD51A9DC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0E9B6B-1B7E-5C71-AB60-E65FF64370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9E74C-A37F-4000-8844-490BE41675D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00436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19B18-F254-EE52-9926-04C2F393A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28B536-B9A1-852F-350E-22A590687D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6F50BC-551E-40EA-83F4-5543F996A1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E4A376-9215-F411-5C25-7769A9868C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02A21-FE86-45F5-9B8B-75D343822DB2}" type="datetimeFigureOut">
              <a:rPr lang="en-GB" smtClean="0"/>
              <a:t>22/10/2025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D36E61-1D23-33AD-5399-91F8B16C9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3E90AB-BA98-5EF4-1D6D-0765E4CCE2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9E74C-A37F-4000-8844-490BE41675D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62550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FF011-D64D-090C-079F-89425C852E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0E502D-4955-FDA4-3A6D-DF8A783846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C7B6FF-3C06-3FE1-A4E2-919C5FD1F6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BC83819-8EA2-7FCC-A3B2-6167CC6EE35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179F454-E36C-9D63-FF02-109B275259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AEBB636-3CFC-80A3-B778-D327ECCBD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02A21-FE86-45F5-9B8B-75D343822DB2}" type="datetimeFigureOut">
              <a:rPr lang="en-GB" smtClean="0"/>
              <a:t>22/10/2025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33A3C15-8C7D-CDE8-BB53-C18E078A5D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A19C6D5-A43B-3F7D-2C39-5AC7119208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9E74C-A37F-4000-8844-490BE41675D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48321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23B1E6-B11B-73B5-44BD-A1B55449D6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CEEE820-462E-3882-2FB8-BD8C66B6D5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02A21-FE86-45F5-9B8B-75D343822DB2}" type="datetimeFigureOut">
              <a:rPr lang="en-GB" smtClean="0"/>
              <a:t>22/10/2025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661C54-F33D-8002-442C-77B0A828F5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B2F52C-7267-5988-077E-F89EAD29C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9E74C-A37F-4000-8844-490BE41675D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03999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5254D5-4248-E9AB-B909-7EE411388B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02A21-FE86-45F5-9B8B-75D343822DB2}" type="datetimeFigureOut">
              <a:rPr lang="en-GB" smtClean="0"/>
              <a:t>22/10/2025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8C93759-FC42-D9A9-6AEF-E3F23A1044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C667ED-3667-39A4-5734-9BE60A39E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9E74C-A37F-4000-8844-490BE41675D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43099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73BE0-EA29-5C38-A587-FA74AB2EE5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9D9BFD-494B-F83B-287A-A94D65E054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EEF074-F04E-8282-8AEC-189DF0F527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91BFE1-AE60-6DFC-2433-A8F3D071F0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02A21-FE86-45F5-9B8B-75D343822DB2}" type="datetimeFigureOut">
              <a:rPr lang="en-GB" smtClean="0"/>
              <a:t>22/10/2025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5DEE8E-8218-6F94-2BF2-7A17766E4A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7ED638-11FD-AA1B-1BC4-FE1620DE0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9E74C-A37F-4000-8844-490BE41675D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98379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34308D-FDF1-1E2D-63E2-E4E71B112D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95146BF-5314-23ED-5D37-98EB4F4AF02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1B35A6-08E9-62E2-FC17-0528F61269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69ABBC-6369-E192-9B29-CAD2DA9389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02A21-FE86-45F5-9B8B-75D343822DB2}" type="datetimeFigureOut">
              <a:rPr lang="en-GB" smtClean="0"/>
              <a:t>22/10/2025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B6A36D-7668-2AA5-EA45-0059BE8EA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87D1F9-75B6-4D84-0A59-34F94D749E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9E74C-A37F-4000-8844-490BE41675D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80642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4A687E-E14D-5B06-488A-4DAC540455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F2B3DC-1FFC-7596-6D00-12C5081D97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D1B98D-A2B3-C56E-D0EB-5EF295B236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7B02A21-FE86-45F5-9B8B-75D343822DB2}" type="datetimeFigureOut">
              <a:rPr lang="en-GB" smtClean="0"/>
              <a:t>22/10/2025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9AF6E5-AEA1-0818-5E83-CC0E17BBCC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B38594-1EB3-2176-4D4B-E66BE62EF9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719E74C-A37F-4000-8844-490BE41675D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86789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0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382188-6D11-9393-FF28-09CC4D2EA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313" y="190464"/>
            <a:ext cx="10997383" cy="1325563"/>
          </a:xfrm>
        </p:spPr>
        <p:txBody>
          <a:bodyPr/>
          <a:lstStyle/>
          <a:p>
            <a:r>
              <a:rPr lang="en-GB" dirty="0">
                <a:solidFill>
                  <a:srgbClr val="676767"/>
                </a:solidFill>
              </a:rPr>
              <a:t>Brighton Web </a:t>
            </a:r>
            <a:r>
              <a:rPr lang="en-GB" dirty="0" err="1">
                <a:solidFill>
                  <a:srgbClr val="676767"/>
                </a:solidFill>
              </a:rPr>
              <a:t>Develepment</a:t>
            </a:r>
            <a:r>
              <a:rPr lang="en-GB" dirty="0">
                <a:solidFill>
                  <a:srgbClr val="676767"/>
                </a:solidFill>
              </a:rPr>
              <a:t> MeetUp Oct 2025</a:t>
            </a:r>
            <a:br>
              <a:rPr lang="en-GB" dirty="0">
                <a:solidFill>
                  <a:srgbClr val="676767"/>
                </a:solidFill>
              </a:rPr>
            </a:br>
            <a:r>
              <a:rPr lang="en-GB" dirty="0">
                <a:solidFill>
                  <a:srgbClr val="676767"/>
                </a:solidFill>
              </a:rPr>
              <a:t>AI Agents and Evals in all languages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E6217B-6C60-689B-D97F-62DAE026B1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951348"/>
            <a:ext cx="10596715" cy="4301968"/>
          </a:xfrm>
          <a:solidFill>
            <a:srgbClr val="FAF0E6"/>
          </a:solidFill>
        </p:spPr>
        <p:txBody>
          <a:bodyPr/>
          <a:lstStyle/>
          <a:p>
            <a:pPr marL="0" indent="0">
              <a:buNone/>
            </a:pPr>
            <a:r>
              <a:rPr lang="en-GB" sz="3600" dirty="0">
                <a:solidFill>
                  <a:srgbClr val="3A3A3A"/>
                </a:solidFill>
              </a:rPr>
              <a:t>Craig West</a:t>
            </a:r>
          </a:p>
          <a:p>
            <a:pPr marL="0" indent="0">
              <a:buNone/>
            </a:pPr>
            <a:r>
              <a:rPr lang="en-GB" sz="3600" dirty="0">
                <a:solidFill>
                  <a:srgbClr val="3A3A3A"/>
                </a:solidFill>
              </a:rPr>
              <a:t>https://craig-west.netlify.app/</a:t>
            </a:r>
          </a:p>
          <a:p>
            <a:pPr marL="0" indent="0">
              <a:buNone/>
            </a:pPr>
            <a:endParaRPr lang="en-GB" dirty="0">
              <a:solidFill>
                <a:srgbClr val="3A3A3A"/>
              </a:solidFill>
            </a:endParaRPr>
          </a:p>
          <a:p>
            <a:r>
              <a:rPr lang="en-GB" dirty="0">
                <a:solidFill>
                  <a:srgbClr val="3A3A3A"/>
                </a:solidFill>
              </a:rPr>
              <a:t>Everything in this talk is included</a:t>
            </a:r>
          </a:p>
        </p:txBody>
      </p:sp>
      <p:pic>
        <p:nvPicPr>
          <p:cNvPr id="5" name="Picture 4" descr="A person in a vest&#10;&#10;AI-generated content may be incorrect.">
            <a:extLst>
              <a:ext uri="{FF2B5EF4-FFF2-40B4-BE49-F238E27FC236}">
                <a16:creationId xmlns:a16="http://schemas.microsoft.com/office/drawing/2014/main" id="{C5699462-BEF0-2C2F-B977-80AD8BEDB6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5563" y="1687197"/>
            <a:ext cx="2309351" cy="20079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A413D5-91FF-176F-D188-6D08F0B881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25562" y="3783198"/>
            <a:ext cx="2381627" cy="2381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329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0E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D33177E-9923-FE25-C0D5-227D461667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5DC67-ADA8-1FC2-1A6A-8D42786881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314" y="190464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rgbClr val="676767"/>
                </a:solidFill>
              </a:rPr>
              <a:t>Raw code implementation of an Agent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71A7E0-034B-F6BF-2DCD-50420590A298}"/>
              </a:ext>
            </a:extLst>
          </p:cNvPr>
          <p:cNvSpPr txBox="1"/>
          <p:nvPr/>
        </p:nvSpPr>
        <p:spPr>
          <a:xfrm>
            <a:off x="919314" y="1757404"/>
            <a:ext cx="11065267" cy="2800767"/>
          </a:xfrm>
          <a:prstGeom prst="rect">
            <a:avLst/>
          </a:prstGeom>
          <a:solidFill>
            <a:srgbClr val="FAF0E6"/>
          </a:solidFill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4400" dirty="0"/>
              <a:t>Just one API endpoint – ‘AI as API’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4400" dirty="0"/>
              <a:t>Instructions are written on client side and sent with request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4400" dirty="0"/>
              <a:t>Use Natural Language</a:t>
            </a:r>
          </a:p>
        </p:txBody>
      </p:sp>
    </p:spTree>
    <p:extLst>
      <p:ext uri="{BB962C8B-B14F-4D97-AF65-F5344CB8AC3E}">
        <p14:creationId xmlns:p14="http://schemas.microsoft.com/office/powerpoint/2010/main" val="17756934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ABF0B7-F482-2446-C127-C90E4C449E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B83DC5-BF67-7FA4-0059-A3065D06F6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314" y="190464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rgbClr val="676767"/>
                </a:solidFill>
              </a:rPr>
              <a:t>Raw code implementation of an Agent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30FB64-851F-A3BD-15E6-081CA20320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9314" y="1599593"/>
            <a:ext cx="10515600" cy="4351338"/>
          </a:xfrm>
        </p:spPr>
        <p:txBody>
          <a:bodyPr>
            <a:normAutofit/>
          </a:bodyPr>
          <a:lstStyle/>
          <a:p>
            <a:endParaRPr lang="en-GB" dirty="0"/>
          </a:p>
          <a:p>
            <a:endParaRPr lang="en-GB" dirty="0"/>
          </a:p>
        </p:txBody>
      </p:sp>
      <p:pic>
        <p:nvPicPr>
          <p:cNvPr id="5" name="Picture 4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CC3E06EB-B068-8B1E-DAD0-22AA8B73F5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314" y="1516027"/>
            <a:ext cx="10169976" cy="255440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5D56192-ABBE-2091-88D5-4A8E317C0F2D}"/>
              </a:ext>
            </a:extLst>
          </p:cNvPr>
          <p:cNvSpPr txBox="1"/>
          <p:nvPr/>
        </p:nvSpPr>
        <p:spPr>
          <a:xfrm>
            <a:off x="826008" y="5520044"/>
            <a:ext cx="1016997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/>
              <a:t>Let’s look at </a:t>
            </a:r>
            <a:r>
              <a:rPr lang="en-GB" sz="3200" dirty="0">
                <a:latin typeface="Consolas" panose="020B0609020204030204" pitchFamily="49" charset="0"/>
              </a:rPr>
              <a:t>01_raw_post_request.py </a:t>
            </a:r>
            <a:r>
              <a:rPr lang="en-GB" sz="3200" dirty="0"/>
              <a:t>in the repo…</a:t>
            </a:r>
          </a:p>
          <a:p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90E9E0-3E69-222D-D1D1-3AA93F4E5B82}"/>
              </a:ext>
            </a:extLst>
          </p:cNvPr>
          <p:cNvSpPr txBox="1"/>
          <p:nvPr/>
        </p:nvSpPr>
        <p:spPr>
          <a:xfrm>
            <a:off x="826008" y="4480199"/>
            <a:ext cx="10169976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/>
              <a:t>We saw an example of a prompt earlier – ‘payload’</a:t>
            </a:r>
          </a:p>
          <a:p>
            <a:r>
              <a:rPr lang="en-GB" sz="3200" dirty="0"/>
              <a:t>JS version next slide…s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456269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6B7E5C-D7A1-946F-8383-6CFEABB77C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ED0C5F-12A6-3861-945D-926CB4B988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9314" y="1599593"/>
            <a:ext cx="10515600" cy="4351338"/>
          </a:xfrm>
        </p:spPr>
        <p:txBody>
          <a:bodyPr>
            <a:normAutofit/>
          </a:bodyPr>
          <a:lstStyle/>
          <a:p>
            <a:endParaRPr lang="en-GB" dirty="0"/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A10810-71F3-E15B-1827-951EF5419A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9314" y="174106"/>
            <a:ext cx="10722080" cy="668389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F8237A1-CF71-46C2-3618-4980BF935CF1}"/>
              </a:ext>
            </a:extLst>
          </p:cNvPr>
          <p:cNvSpPr txBox="1"/>
          <p:nvPr/>
        </p:nvSpPr>
        <p:spPr>
          <a:xfrm>
            <a:off x="5960804" y="4712978"/>
            <a:ext cx="21680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rgbClr val="FFFF00"/>
                </a:solidFill>
              </a:rPr>
              <a:t>INPUT</a:t>
            </a:r>
          </a:p>
        </p:txBody>
      </p:sp>
      <p:sp>
        <p:nvSpPr>
          <p:cNvPr id="6" name="Arrow: Up 5">
            <a:extLst>
              <a:ext uri="{FF2B5EF4-FFF2-40B4-BE49-F238E27FC236}">
                <a16:creationId xmlns:a16="http://schemas.microsoft.com/office/drawing/2014/main" id="{36098776-2A04-75B0-27CC-ED057ABA85FD}"/>
              </a:ext>
            </a:extLst>
          </p:cNvPr>
          <p:cNvSpPr/>
          <p:nvPr/>
        </p:nvSpPr>
        <p:spPr>
          <a:xfrm rot="10800000">
            <a:off x="2748118" y="5165319"/>
            <a:ext cx="501445" cy="668593"/>
          </a:xfrm>
          <a:prstGeom prst="upArrow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13FF44-56D3-28BF-09A3-35D8CFB7D44B}"/>
              </a:ext>
            </a:extLst>
          </p:cNvPr>
          <p:cNvSpPr txBox="1"/>
          <p:nvPr/>
        </p:nvSpPr>
        <p:spPr>
          <a:xfrm>
            <a:off x="3249562" y="5099559"/>
            <a:ext cx="18288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rgbClr val="FFFF00"/>
                </a:solidFill>
              </a:rPr>
              <a:t>OUTPUT</a:t>
            </a:r>
          </a:p>
        </p:txBody>
      </p:sp>
      <p:sp>
        <p:nvSpPr>
          <p:cNvPr id="8" name="Arrow: Up 7">
            <a:extLst>
              <a:ext uri="{FF2B5EF4-FFF2-40B4-BE49-F238E27FC236}">
                <a16:creationId xmlns:a16="http://schemas.microsoft.com/office/drawing/2014/main" id="{9EBCDF93-7616-6E81-76FF-033A1F018349}"/>
              </a:ext>
            </a:extLst>
          </p:cNvPr>
          <p:cNvSpPr/>
          <p:nvPr/>
        </p:nvSpPr>
        <p:spPr>
          <a:xfrm>
            <a:off x="5424947" y="4496726"/>
            <a:ext cx="501445" cy="668593"/>
          </a:xfrm>
          <a:prstGeom prst="upArrow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0CC1115-2A1A-F9F7-5FE0-5B50636DD5BF}"/>
              </a:ext>
            </a:extLst>
          </p:cNvPr>
          <p:cNvSpPr txBox="1"/>
          <p:nvPr/>
        </p:nvSpPr>
        <p:spPr>
          <a:xfrm>
            <a:off x="5960804" y="2821155"/>
            <a:ext cx="508082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rgbClr val="FFFF00"/>
                </a:solidFill>
              </a:rPr>
              <a:t>Most models trained on a list of messages, system and user.</a:t>
            </a:r>
          </a:p>
        </p:txBody>
      </p:sp>
    </p:spTree>
    <p:extLst>
      <p:ext uri="{BB962C8B-B14F-4D97-AF65-F5344CB8AC3E}">
        <p14:creationId xmlns:p14="http://schemas.microsoft.com/office/powerpoint/2010/main" val="5676567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6A6612-87DC-2CBE-FBAA-EA5FEBC23C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C6EBFC-5D59-3933-7858-ED6A34042A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9314" y="1599593"/>
            <a:ext cx="10515600" cy="4351338"/>
          </a:xfrm>
        </p:spPr>
        <p:txBody>
          <a:bodyPr>
            <a:normAutofit/>
          </a:bodyPr>
          <a:lstStyle/>
          <a:p>
            <a:endParaRPr lang="en-GB" dirty="0"/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9A01CC-4033-40A6-CFC2-90F79BC9E4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7086" y="426827"/>
            <a:ext cx="10589942" cy="5992634"/>
          </a:xfrm>
          <a:prstGeom prst="rect">
            <a:avLst/>
          </a:prstGeom>
        </p:spPr>
      </p:pic>
      <p:sp>
        <p:nvSpPr>
          <p:cNvPr id="3" name="Arrow: Down 2">
            <a:extLst>
              <a:ext uri="{FF2B5EF4-FFF2-40B4-BE49-F238E27FC236}">
                <a16:creationId xmlns:a16="http://schemas.microsoft.com/office/drawing/2014/main" id="{EDCE84B9-A78C-3A76-ED4B-41EBC59068D2}"/>
              </a:ext>
            </a:extLst>
          </p:cNvPr>
          <p:cNvSpPr/>
          <p:nvPr/>
        </p:nvSpPr>
        <p:spPr>
          <a:xfrm rot="5400000">
            <a:off x="5635689" y="1618663"/>
            <a:ext cx="690465" cy="1749687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AB8900-4207-5BE1-E8CC-3C960EEE6EA8}"/>
              </a:ext>
            </a:extLst>
          </p:cNvPr>
          <p:cNvSpPr txBox="1"/>
          <p:nvPr/>
        </p:nvSpPr>
        <p:spPr>
          <a:xfrm>
            <a:off x="5486399" y="1033413"/>
            <a:ext cx="51691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Tell me about Brighton…</a:t>
            </a:r>
            <a:r>
              <a:rPr lang="en-GB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2037826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0DFAF2-80BD-83D7-66B6-1960D759B4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7013EE-630A-944E-1377-55A36570E6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314" y="190464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rgbClr val="676767"/>
                </a:solidFill>
              </a:rPr>
              <a:t>Evals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FE4BA1-CF48-9A8E-1E69-AF7C48A68A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9314" y="1599593"/>
            <a:ext cx="10515600" cy="4351338"/>
          </a:xfrm>
        </p:spPr>
        <p:txBody>
          <a:bodyPr>
            <a:normAutofit/>
          </a:bodyPr>
          <a:lstStyle/>
          <a:p>
            <a:endParaRPr lang="en-GB" dirty="0"/>
          </a:p>
          <a:p>
            <a:endParaRPr lang="en-GB" dirty="0"/>
          </a:p>
        </p:txBody>
      </p:sp>
      <p:pic>
        <p:nvPicPr>
          <p:cNvPr id="5" name="Picture 4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D4598BB6-65ED-C09C-4C42-859A6E3C8A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314" y="1247286"/>
            <a:ext cx="10169976" cy="255440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EBEA2D2-435E-780C-BFFD-D6F5CB04C51B}"/>
              </a:ext>
            </a:extLst>
          </p:cNvPr>
          <p:cNvSpPr txBox="1"/>
          <p:nvPr/>
        </p:nvSpPr>
        <p:spPr>
          <a:xfrm>
            <a:off x="919314" y="3996742"/>
            <a:ext cx="10169976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/>
              <a:t>We have input, output as well as meta data like prompt used, time taken, </a:t>
            </a:r>
            <a:r>
              <a:rPr lang="en-GB" sz="3200" dirty="0" err="1"/>
              <a:t>user_id</a:t>
            </a:r>
            <a:r>
              <a:rPr lang="en-GB" sz="3200" dirty="0"/>
              <a:t>, tech stack and so on.</a:t>
            </a:r>
          </a:p>
          <a:p>
            <a:r>
              <a:rPr lang="en-GB" sz="3200" dirty="0"/>
              <a:t>Use our demo app ‘Article-Writer’ for example, all we need do is log these to CSV…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31590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3B183F-AFEB-8909-6CA4-131041235C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50772D-4FEC-4D26-DD1C-DCB1D9E6DD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9314" y="1599593"/>
            <a:ext cx="10515600" cy="4351338"/>
          </a:xfrm>
        </p:spPr>
        <p:txBody>
          <a:bodyPr>
            <a:normAutofit/>
          </a:bodyPr>
          <a:lstStyle/>
          <a:p>
            <a:endParaRPr lang="en-GB" dirty="0"/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E8960E-2A58-3246-3737-3BF9F43F6C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9314" y="1024232"/>
            <a:ext cx="10589942" cy="16006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FD1D64B-7CF3-6A08-DF56-57EDA10575FC}"/>
              </a:ext>
            </a:extLst>
          </p:cNvPr>
          <p:cNvSpPr txBox="1"/>
          <p:nvPr/>
        </p:nvSpPr>
        <p:spPr>
          <a:xfrm>
            <a:off x="882143" y="2990432"/>
            <a:ext cx="1058994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/>
              <a:t>We can think of an LLM call as a mathematical function – f(x) -&gt; y, along with meta data of the surrounds just prior to the function </a:t>
            </a:r>
            <a:r>
              <a:rPr lang="en-GB" sz="3200" dirty="0" err="1"/>
              <a:t>cal</a:t>
            </a:r>
            <a:endParaRPr lang="en-GB" sz="3200" dirty="0"/>
          </a:p>
          <a:p>
            <a:r>
              <a:rPr lang="en-GB" sz="3200" dirty="0"/>
              <a:t>We can monitor in real time too.</a:t>
            </a:r>
          </a:p>
          <a:p>
            <a:endParaRPr lang="en-GB" sz="3200" dirty="0"/>
          </a:p>
          <a:p>
            <a:r>
              <a:rPr lang="en-GB" sz="3200" dirty="0" err="1"/>
              <a:t>Date|App|Agent-Model|Temp|Input|IOutput|Time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40193465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E868BA-1FA8-EBCC-86D9-3ACBD72593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E8864-E449-91BB-7CCA-430EEEA75D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314" y="190464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rgbClr val="676767"/>
                </a:solidFill>
              </a:rPr>
              <a:t>Context Engineering (Prompt)</a:t>
            </a:r>
          </a:p>
        </p:txBody>
      </p:sp>
      <p:pic>
        <p:nvPicPr>
          <p:cNvPr id="6" name="Picture 5" descr="A close-up of a website&#10;&#10;AI-generated content may be incorrect.">
            <a:extLst>
              <a:ext uri="{FF2B5EF4-FFF2-40B4-BE49-F238E27FC236}">
                <a16:creationId xmlns:a16="http://schemas.microsoft.com/office/drawing/2014/main" id="{7B403DEF-8780-7F55-25B4-2FB3830C90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252" y="1762607"/>
            <a:ext cx="10455151" cy="3621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3923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EE9F1D-F9B0-DA1A-78CD-C33DF147D6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3BFE2A-3DB5-5136-73B2-E1137CA0F5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314" y="190464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rgbClr val="676767"/>
                </a:solidFill>
              </a:rPr>
              <a:t>Supplying more Context (information)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ED288D-569F-D60C-8A43-685A113030E3}"/>
              </a:ext>
            </a:extLst>
          </p:cNvPr>
          <p:cNvSpPr txBox="1"/>
          <p:nvPr/>
        </p:nvSpPr>
        <p:spPr>
          <a:xfrm>
            <a:off x="919314" y="1438381"/>
            <a:ext cx="996101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accent2">
                    <a:lumMod val="75000"/>
                  </a:schemeClr>
                </a:solidFill>
              </a:rPr>
              <a:t>“Tell me about Data Analytics and </a:t>
            </a:r>
            <a:r>
              <a:rPr lang="en-GB" sz="3200" b="1" i="1" dirty="0">
                <a:solidFill>
                  <a:schemeClr val="accent2">
                    <a:lumMod val="75000"/>
                  </a:schemeClr>
                </a:solidFill>
              </a:rPr>
              <a:t>here is some data from our company</a:t>
            </a:r>
            <a:r>
              <a:rPr lang="en-GB" sz="3200" dirty="0">
                <a:solidFill>
                  <a:schemeClr val="accent2">
                    <a:lumMod val="75000"/>
                  </a:schemeClr>
                </a:solidFill>
              </a:rPr>
              <a:t>, please analyse…”</a:t>
            </a:r>
          </a:p>
          <a:p>
            <a:endParaRPr lang="en-GB" sz="3200" dirty="0"/>
          </a:p>
          <a:p>
            <a:r>
              <a:rPr lang="en-GB" sz="3200" dirty="0"/>
              <a:t>This is context engineering where we supply appropriate context for the Agent. </a:t>
            </a:r>
          </a:p>
          <a:p>
            <a:endParaRPr lang="en-GB" sz="3200" dirty="0"/>
          </a:p>
          <a:p>
            <a:r>
              <a:rPr lang="en-GB" sz="3200" dirty="0"/>
              <a:t>RAG is Retrieval Augmented Generation and is RETRIEVING extra content from a range of sources for the prompt – not just Vector Databases.</a:t>
            </a: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78B948B6-10B8-C7D7-2192-CE381BA2993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2075" y="92075"/>
          <a:ext cx="1181100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2" imgW="1181065" imgH="518018" progId="Package">
                  <p:embed/>
                </p:oleObj>
              </mc:Choice>
              <mc:Fallback>
                <p:oleObj name="Packager Shell Object" showAsIcon="1" r:id="rId2" imgW="1181065" imgH="518018" progId="Package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78B948B6-10B8-C7D7-2192-CE381BA2993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92075" y="92075"/>
                        <a:ext cx="1181100" cy="517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558513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0AF258-6642-08C5-D4DA-FA5BA3DEB6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83726-1E1A-3007-AD79-64578B8B1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314" y="190464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rgbClr val="676767"/>
                </a:solidFill>
              </a:rPr>
              <a:t>What is Tool/Function calling</a:t>
            </a:r>
            <a:r>
              <a:rPr lang="en-GB">
                <a:solidFill>
                  <a:srgbClr val="676767"/>
                </a:solidFill>
              </a:rPr>
              <a:t>? </a:t>
            </a:r>
            <a:endParaRPr lang="en-GB" dirty="0">
              <a:solidFill>
                <a:srgbClr val="676767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81BDFC-E84D-DF43-6FE4-0563152F41EC}"/>
              </a:ext>
            </a:extLst>
          </p:cNvPr>
          <p:cNvSpPr txBox="1"/>
          <p:nvPr/>
        </p:nvSpPr>
        <p:spPr>
          <a:xfrm>
            <a:off x="919313" y="1955299"/>
            <a:ext cx="9961019" cy="45704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sz="3200" dirty="0"/>
          </a:p>
          <a:p>
            <a:r>
              <a:rPr lang="en-GB" sz="3200" dirty="0">
                <a:solidFill>
                  <a:schemeClr val="accent2">
                    <a:lumMod val="75000"/>
                  </a:schemeClr>
                </a:solidFill>
              </a:rPr>
              <a:t>“Tell me about Data Analytics and here is some data…</a:t>
            </a:r>
          </a:p>
          <a:p>
            <a:endParaRPr lang="en-GB" sz="1200" dirty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GB" sz="3200" dirty="0">
                <a:solidFill>
                  <a:schemeClr val="accent2">
                    <a:lumMod val="75000"/>
                  </a:schemeClr>
                </a:solidFill>
              </a:rPr>
              <a:t>Also compare our share price with {company X}…”</a:t>
            </a:r>
          </a:p>
          <a:p>
            <a:endParaRPr lang="en-GB" sz="1100" dirty="0"/>
          </a:p>
          <a:p>
            <a:r>
              <a:rPr lang="en-GB" sz="3200" dirty="0"/>
              <a:t>We don’t know this information at time of the request as it will vary with each query.</a:t>
            </a:r>
          </a:p>
          <a:p>
            <a:endParaRPr lang="en-GB" sz="1200" dirty="0"/>
          </a:p>
          <a:p>
            <a:r>
              <a:rPr lang="en-GB" sz="3200" dirty="0"/>
              <a:t>We need a tool/function the Agent can use to get the share price… </a:t>
            </a:r>
            <a:r>
              <a:rPr lang="en-GB" sz="3200" b="1" dirty="0"/>
              <a:t>“tool/function calling”</a:t>
            </a:r>
          </a:p>
          <a:p>
            <a:endParaRPr lang="en-GB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992F7E-D232-E7FC-2BFF-DF740EBA7039}"/>
              </a:ext>
            </a:extLst>
          </p:cNvPr>
          <p:cNvSpPr txBox="1"/>
          <p:nvPr/>
        </p:nvSpPr>
        <p:spPr>
          <a:xfrm>
            <a:off x="919314" y="1223639"/>
            <a:ext cx="996101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/>
              <a:t>Tool/Function Calling – </a:t>
            </a:r>
          </a:p>
          <a:p>
            <a:pPr algn="ctr"/>
            <a:r>
              <a:rPr lang="en-GB" sz="3200" b="1" dirty="0"/>
              <a:t>adding more context/info on demand</a:t>
            </a:r>
            <a:endParaRPr lang="en-GB" sz="4400" b="1" dirty="0"/>
          </a:p>
        </p:txBody>
      </p:sp>
    </p:spTree>
    <p:extLst>
      <p:ext uri="{BB962C8B-B14F-4D97-AF65-F5344CB8AC3E}">
        <p14:creationId xmlns:p14="http://schemas.microsoft.com/office/powerpoint/2010/main" val="7118143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0E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21A3AD7-012D-83EA-2CB2-072646D141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F49D9-BE82-BB4F-0187-B6AD05A11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314" y="190464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rgbClr val="676767"/>
                </a:solidFill>
              </a:rPr>
              <a:t>What is Tool/Function calling?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761442-8ED6-7227-DC19-D4B84CE7FD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13031"/>
            <a:ext cx="10596715" cy="4906652"/>
          </a:xfrm>
          <a:solidFill>
            <a:srgbClr val="FAF0E6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In our INSTRUCTIONS we can add:</a:t>
            </a:r>
            <a:endParaRPr lang="en-GB" sz="1200" dirty="0"/>
          </a:p>
          <a:p>
            <a:r>
              <a:rPr lang="en-GB" dirty="0"/>
              <a:t>Here are some useful tools/functions that may be of help at run time. </a:t>
            </a:r>
          </a:p>
          <a:p>
            <a:r>
              <a:rPr lang="en-GB" dirty="0"/>
              <a:t>Let me know which you want to run and with what arguments.</a:t>
            </a:r>
          </a:p>
          <a:p>
            <a:r>
              <a:rPr lang="en-GB" dirty="0"/>
              <a:t>I will run them on my machine and then send this extra CONTEXT back to you (reflection – see image)</a:t>
            </a:r>
          </a:p>
          <a:p>
            <a:r>
              <a:rPr lang="en-GB" sz="3600" dirty="0">
                <a:latin typeface="Consolas" panose="020B0609020204030204" pitchFamily="49" charset="0"/>
              </a:rPr>
              <a:t>02.1_prompt.md </a:t>
            </a:r>
            <a:r>
              <a:rPr lang="en-GB" dirty="0"/>
              <a:t>has the prompt</a:t>
            </a:r>
          </a:p>
          <a:p>
            <a:r>
              <a:rPr lang="en-GB" sz="3600" dirty="0">
                <a:latin typeface="Consolas" panose="020B0609020204030204" pitchFamily="49" charset="0"/>
              </a:rPr>
              <a:t>02.2_demo_tool_calling.py</a:t>
            </a:r>
          </a:p>
          <a:p>
            <a:r>
              <a:rPr lang="en-GB" sz="3600" dirty="0">
                <a:latin typeface="Consolas" panose="020B0609020204030204" pitchFamily="49" charset="0"/>
              </a:rPr>
              <a:t>03_openai_tool_calling.html</a:t>
            </a:r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1A5EB4-6033-8DCA-4A54-224D0EF27509}"/>
              </a:ext>
            </a:extLst>
          </p:cNvPr>
          <p:cNvSpPr txBox="1"/>
          <p:nvPr/>
        </p:nvSpPr>
        <p:spPr>
          <a:xfrm>
            <a:off x="8189406" y="6315937"/>
            <a:ext cx="46117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Enlarged on next slide</a:t>
            </a:r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0C5975B5-C7DA-9DEE-72C7-FF4F49314F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14967" y="3775157"/>
            <a:ext cx="2763528" cy="2641994"/>
          </a:xfrm>
          <a:prstGeom prst="rect">
            <a:avLst/>
          </a:prstGeom>
          <a:solidFill>
            <a:srgbClr val="FAF0E6"/>
          </a:solidFill>
        </p:spPr>
      </p:pic>
    </p:spTree>
    <p:extLst>
      <p:ext uri="{BB962C8B-B14F-4D97-AF65-F5344CB8AC3E}">
        <p14:creationId xmlns:p14="http://schemas.microsoft.com/office/powerpoint/2010/main" val="17442740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3CAD92-64A2-9E64-259C-D0FEF3A003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69965-CBD5-3274-6734-01C0F3F1DE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314" y="190464"/>
            <a:ext cx="10515600" cy="1325563"/>
          </a:xfrm>
        </p:spPr>
        <p:txBody>
          <a:bodyPr/>
          <a:lstStyle/>
          <a:p>
            <a:r>
              <a:rPr lang="en-GB">
                <a:solidFill>
                  <a:srgbClr val="676767"/>
                </a:solidFill>
              </a:rPr>
              <a:t>About me</a:t>
            </a:r>
            <a:endParaRPr lang="en-GB" dirty="0">
              <a:solidFill>
                <a:srgbClr val="676767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6ED4D5-40EE-1AD6-45EB-5319021B10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8756" y="1306963"/>
            <a:ext cx="10596715" cy="5013125"/>
          </a:xfrm>
          <a:solidFill>
            <a:srgbClr val="FAF0E6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5" name="Picture 4" descr="A close-up of a machine&#10;&#10;AI-generated content may be incorrect.">
            <a:extLst>
              <a:ext uri="{FF2B5EF4-FFF2-40B4-BE49-F238E27FC236}">
                <a16:creationId xmlns:a16="http://schemas.microsoft.com/office/drawing/2014/main" id="{F3C50833-41C6-6D1F-F30A-524D489332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3846" y="132285"/>
            <a:ext cx="4098358" cy="30737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9040783-80F7-1202-94D3-180CF27290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59182" y="3304497"/>
            <a:ext cx="2243490" cy="299132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DCAABF9-7D6A-30DB-DFA8-35DA30991B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9328" y="3922133"/>
            <a:ext cx="5944339" cy="236713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AD9A928-8A3F-EBB4-94C3-AF29818388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15944" y="1246412"/>
            <a:ext cx="4115191" cy="27427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72068A3-9DA4-4572-DE52-739BD2F6360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63846" y="3304498"/>
            <a:ext cx="1888657" cy="30155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5E471F2-6442-2689-1749-634EA09A3A44}"/>
              </a:ext>
            </a:extLst>
          </p:cNvPr>
          <p:cNvSpPr txBox="1"/>
          <p:nvPr/>
        </p:nvSpPr>
        <p:spPr>
          <a:xfrm>
            <a:off x="1643866" y="3465982"/>
            <a:ext cx="44454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highlight>
                  <a:srgbClr val="FFFF00"/>
                </a:highlight>
              </a:rPr>
              <a:t> I live about 1 mile north…  </a:t>
            </a:r>
          </a:p>
        </p:txBody>
      </p:sp>
    </p:spTree>
    <p:extLst>
      <p:ext uri="{BB962C8B-B14F-4D97-AF65-F5344CB8AC3E}">
        <p14:creationId xmlns:p14="http://schemas.microsoft.com/office/powerpoint/2010/main" val="15492584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06A409-CD5D-787F-47D9-2B37325FD6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367E17-64B8-2918-293D-E44B666579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314" y="190464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rgbClr val="676767"/>
                </a:solidFill>
              </a:rPr>
              <a:t>What is Tool/Function calling?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751D3F2-C087-2A51-5678-B254435160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96107" y="1232102"/>
            <a:ext cx="5884693" cy="5625897"/>
          </a:xfrm>
          <a:solidFill>
            <a:srgbClr val="FAF0E6"/>
          </a:solidFill>
        </p:spPr>
      </p:pic>
    </p:spTree>
    <p:extLst>
      <p:ext uri="{BB962C8B-B14F-4D97-AF65-F5344CB8AC3E}">
        <p14:creationId xmlns:p14="http://schemas.microsoft.com/office/powerpoint/2010/main" val="41290786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D8DA7F-B1D8-D9A8-D01C-792B793264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CC8CA-586F-74A1-8AC1-C7EAB2F20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314" y="190464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rgbClr val="676767"/>
                </a:solidFill>
              </a:rPr>
              <a:t>Reflection Pattern - looping</a:t>
            </a:r>
          </a:p>
        </p:txBody>
      </p:sp>
      <p:pic>
        <p:nvPicPr>
          <p:cNvPr id="6" name="Picture 5" descr="A diagram of a reflection process&#10;&#10;AI-generated content may be incorrect.">
            <a:extLst>
              <a:ext uri="{FF2B5EF4-FFF2-40B4-BE49-F238E27FC236}">
                <a16:creationId xmlns:a16="http://schemas.microsoft.com/office/drawing/2014/main" id="{21DC5963-DA47-441B-EF1E-4528AC981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3542" y="1155517"/>
            <a:ext cx="9799144" cy="551201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479E6A8-5719-74ED-D46E-2472CFEF487C}"/>
              </a:ext>
            </a:extLst>
          </p:cNvPr>
          <p:cNvSpPr txBox="1"/>
          <p:nvPr/>
        </p:nvSpPr>
        <p:spPr>
          <a:xfrm>
            <a:off x="4865676" y="4434348"/>
            <a:ext cx="69612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/>
              <a:t>We can use different LLMs too…</a:t>
            </a:r>
          </a:p>
        </p:txBody>
      </p:sp>
    </p:spTree>
    <p:extLst>
      <p:ext uri="{BB962C8B-B14F-4D97-AF65-F5344CB8AC3E}">
        <p14:creationId xmlns:p14="http://schemas.microsoft.com/office/powerpoint/2010/main" val="27984370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0E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BDD4CA3-416B-C283-625F-3094FCF7B5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9787B-41EB-74C8-0FA3-73B9904139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314" y="190464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rgbClr val="676767"/>
                </a:solidFill>
              </a:rPr>
              <a:t>Another example of reflection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F50581-7FC6-B33E-36A1-393EB16F2F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13031"/>
            <a:ext cx="10596715" cy="4906652"/>
          </a:xfrm>
          <a:solidFill>
            <a:srgbClr val="FAF0E6"/>
          </a:solidFill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We ask Agent to write some code for us, then pass the response to a critique and the response from that to a final one to combine the two.</a:t>
            </a:r>
          </a:p>
          <a:p>
            <a:endParaRPr lang="en-GB" sz="1100" dirty="0"/>
          </a:p>
          <a:p>
            <a:pPr marL="0" indent="0">
              <a:buNone/>
            </a:pPr>
            <a:r>
              <a:rPr lang="en-GB" dirty="0">
                <a:solidFill>
                  <a:schemeClr val="accent2">
                    <a:lumMod val="75000"/>
                  </a:schemeClr>
                </a:solidFill>
              </a:rPr>
              <a:t>“Generate a Python implementation of imputing missing values in a Pandas DataFrame with the mean of the column.</a:t>
            </a:r>
          </a:p>
          <a:p>
            <a:pPr marL="0" indent="0">
              <a:buNone/>
            </a:pPr>
            <a:r>
              <a:rPr lang="en-GB" dirty="0">
                <a:solidFill>
                  <a:schemeClr val="accent2">
                    <a:lumMod val="75000"/>
                  </a:schemeClr>
                </a:solidFill>
              </a:rPr>
              <a:t>Ensure there are plenty of comments explaining the code.”</a:t>
            </a:r>
          </a:p>
          <a:p>
            <a:pPr marL="0" indent="0">
              <a:buNone/>
            </a:pPr>
            <a:endParaRPr lang="en-GB" sz="1400" dirty="0">
              <a:solidFill>
                <a:srgbClr val="7030A0"/>
              </a:solidFill>
            </a:endParaRPr>
          </a:p>
          <a:p>
            <a:pPr marL="0" indent="0">
              <a:buNone/>
            </a:pPr>
            <a:r>
              <a:rPr lang="en-GB" dirty="0">
                <a:latin typeface="Consolas" panose="020B0609020204030204" pitchFamily="49" charset="0"/>
              </a:rPr>
              <a:t>04_demo_reflection.ipynb -&gt; three files:</a:t>
            </a:r>
          </a:p>
          <a:p>
            <a:pPr marL="0" indent="0">
              <a:buNone/>
            </a:pPr>
            <a:r>
              <a:rPr lang="en-GB" dirty="0">
                <a:latin typeface="Consolas" panose="020B0609020204030204" pitchFamily="49" charset="0"/>
              </a:rPr>
              <a:t>04.1_code.md</a:t>
            </a:r>
          </a:p>
          <a:p>
            <a:pPr marL="0" indent="0">
              <a:buNone/>
            </a:pPr>
            <a:r>
              <a:rPr lang="en-GB" dirty="0">
                <a:latin typeface="Consolas" panose="020B0609020204030204" pitchFamily="49" charset="0"/>
              </a:rPr>
              <a:t>04.2_critique.md</a:t>
            </a:r>
          </a:p>
          <a:p>
            <a:pPr marL="0" indent="0">
              <a:buNone/>
            </a:pPr>
            <a:r>
              <a:rPr lang="en-GB" dirty="0">
                <a:latin typeface="Consolas" panose="020B0609020204030204" pitchFamily="49" charset="0"/>
              </a:rPr>
              <a:t>04.3_final.md (OUTPUT of one Fn INPUT to next Fn)</a:t>
            </a:r>
          </a:p>
          <a:p>
            <a:pPr marL="0" indent="0">
              <a:buNone/>
            </a:pPr>
            <a:endParaRPr lang="en-GB" dirty="0">
              <a:solidFill>
                <a:srgbClr val="7030A0"/>
              </a:solidFill>
            </a:endParaRPr>
          </a:p>
          <a:p>
            <a:pPr marL="0" indent="0">
              <a:buNone/>
            </a:pPr>
            <a:endParaRPr lang="en-GB" dirty="0">
              <a:solidFill>
                <a:srgbClr val="7030A0"/>
              </a:solidFill>
            </a:endParaRP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144589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0E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1894861-A895-B4AD-ECA8-B85F81205F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2EF8AE-DB1B-4DB6-41FE-EA81BC9C5A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314" y="190464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rgbClr val="676767"/>
                </a:solidFill>
              </a:rPr>
              <a:t>A sample app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7F71B8-055E-B709-1CE7-AB43780685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2301" y="1147560"/>
            <a:ext cx="11162068" cy="5371227"/>
          </a:xfrm>
          <a:solidFill>
            <a:srgbClr val="FAF0E6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Given an article title, determine if it is about AI.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Take title and create article of N words (EXPANDER)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In a specified language (TRANSLATOR)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Ensure article is not sensational (EDITOR)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PUBLISH = YES only if all three are YES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dirty="0"/>
              <a:t>Publisher than works out price based on </a:t>
            </a:r>
          </a:p>
          <a:p>
            <a:pPr marL="0" indent="0">
              <a:buNone/>
            </a:pPr>
            <a:r>
              <a:rPr lang="en-GB" dirty="0"/>
              <a:t>deterministic and agentic rules.</a:t>
            </a:r>
          </a:p>
          <a:p>
            <a:pPr marL="0" indent="0">
              <a:buNone/>
            </a:pPr>
            <a:r>
              <a:rPr lang="en-GB" i="1" dirty="0"/>
              <a:t>This app could be a leaf of a larger app </a:t>
            </a:r>
          </a:p>
          <a:p>
            <a:pPr marL="0" indent="0">
              <a:buNone/>
            </a:pPr>
            <a:r>
              <a:rPr lang="en-GB" i="1" dirty="0"/>
              <a:t>– expanded next slide</a:t>
            </a:r>
          </a:p>
          <a:p>
            <a:pPr marL="0" indent="0">
              <a:lnSpc>
                <a:spcPts val="4500"/>
              </a:lnSpc>
              <a:buNone/>
            </a:pP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7B6A1A-2F38-7AAD-34BC-A2C330B26D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75367" y="2115602"/>
            <a:ext cx="4197560" cy="3921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4515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0E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B3D0751-4D71-A38A-F203-8963075BDE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ACE915-4FE4-1B61-01AD-658EC85733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314" y="190464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rgbClr val="676767"/>
                </a:solidFill>
              </a:rPr>
              <a:t>RAG &amp; TOOL TRAJECTORY EVALS (1)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69DD19-B5E8-40C8-B190-94403DEE15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2301" y="1147560"/>
            <a:ext cx="11162068" cy="5371227"/>
          </a:xfrm>
          <a:solidFill>
            <a:srgbClr val="FAF0E6"/>
          </a:solidFill>
        </p:spPr>
        <p:txBody>
          <a:bodyPr>
            <a:normAutofit/>
          </a:bodyPr>
          <a:lstStyle/>
          <a:p>
            <a:pPr marL="0" indent="0">
              <a:lnSpc>
                <a:spcPts val="4500"/>
              </a:lnSpc>
              <a:buNone/>
            </a:pPr>
            <a:r>
              <a:rPr lang="en-GB" dirty="0"/>
              <a:t>Retrieval Augmented Generation</a:t>
            </a:r>
          </a:p>
          <a:p>
            <a:pPr marL="0" indent="0">
              <a:lnSpc>
                <a:spcPts val="4500"/>
              </a:lnSpc>
              <a:buNone/>
            </a:pPr>
            <a:r>
              <a:rPr lang="en-GB" dirty="0"/>
              <a:t>INPUT|OUTPUT|CONTEXT|GROUND_TRUTH</a:t>
            </a:r>
          </a:p>
          <a:p>
            <a:pPr marL="0" indent="0">
              <a:lnSpc>
                <a:spcPts val="4500"/>
              </a:lnSpc>
              <a:buNone/>
            </a:pPr>
            <a:r>
              <a:rPr lang="en-GB" dirty="0"/>
              <a:t>Was it worth getting CONTEXT? How well does it relate to GROUND_TRUTH?</a:t>
            </a:r>
          </a:p>
          <a:p>
            <a:pPr marL="0" indent="0">
              <a:lnSpc>
                <a:spcPts val="4500"/>
              </a:lnSpc>
              <a:buNone/>
            </a:pPr>
            <a:r>
              <a:rPr lang="en-GB" dirty="0"/>
              <a:t>Did the question get answered – correctly, completely, no additions, accurately?</a:t>
            </a:r>
          </a:p>
          <a:p>
            <a:pPr marL="0" indent="0">
              <a:lnSpc>
                <a:spcPts val="4500"/>
              </a:lnSpc>
              <a:buNone/>
            </a:pPr>
            <a:r>
              <a:rPr lang="en-GB" dirty="0"/>
              <a:t>There are many libraries that evaluate this giving F1 scores etc but in code they will use </a:t>
            </a:r>
            <a:r>
              <a:rPr lang="en-GB" b="1" dirty="0"/>
              <a:t>LLM as a JUDGE</a:t>
            </a:r>
          </a:p>
          <a:p>
            <a:pPr marL="0" indent="0">
              <a:lnSpc>
                <a:spcPts val="4500"/>
              </a:lnSpc>
              <a:buNone/>
            </a:pPr>
            <a:endParaRPr lang="en-GB" dirty="0"/>
          </a:p>
          <a:p>
            <a:pPr marL="0" indent="0">
              <a:lnSpc>
                <a:spcPts val="4500"/>
              </a:lnSpc>
              <a:buNone/>
            </a:pPr>
            <a:endParaRPr lang="en-GB" dirty="0"/>
          </a:p>
          <a:p>
            <a:pPr marL="0" indent="0">
              <a:lnSpc>
                <a:spcPts val="4500"/>
              </a:lnSpc>
              <a:buNone/>
            </a:pPr>
            <a:endParaRPr lang="en-GB" dirty="0"/>
          </a:p>
          <a:p>
            <a:pPr marL="0" indent="0">
              <a:lnSpc>
                <a:spcPts val="4500"/>
              </a:lnSpc>
              <a:buNone/>
            </a:pPr>
            <a:endParaRPr lang="en-GB" dirty="0"/>
          </a:p>
          <a:p>
            <a:pPr marL="0" indent="0">
              <a:lnSpc>
                <a:spcPts val="4500"/>
              </a:lnSpc>
              <a:buNone/>
            </a:pPr>
            <a:endParaRPr lang="en-GB" dirty="0"/>
          </a:p>
          <a:p>
            <a:pPr marL="0" indent="0">
              <a:lnSpc>
                <a:spcPts val="4500"/>
              </a:lnSpc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700916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0E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B214283-BDF6-63B8-73A2-BBD137D3E8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F6228-2F10-6AFF-2E79-658451CFA7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314" y="190464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rgbClr val="676767"/>
                </a:solidFill>
              </a:rPr>
              <a:t>RAG &amp; TOOL TRAJECTORY EVALS (2)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87A002-6913-7E47-A215-D48971E138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2301" y="1147560"/>
            <a:ext cx="11162068" cy="5371227"/>
          </a:xfrm>
          <a:solidFill>
            <a:srgbClr val="FAF0E6"/>
          </a:solidFill>
        </p:spPr>
        <p:txBody>
          <a:bodyPr>
            <a:normAutofit/>
          </a:bodyPr>
          <a:lstStyle/>
          <a:p>
            <a:pPr marL="0" indent="0">
              <a:lnSpc>
                <a:spcPts val="4500"/>
              </a:lnSpc>
              <a:buNone/>
            </a:pPr>
            <a:r>
              <a:rPr lang="en-GB" dirty="0"/>
              <a:t>00_prompt_md</a:t>
            </a:r>
          </a:p>
          <a:p>
            <a:r>
              <a:rPr lang="en-GB" dirty="0"/>
              <a:t>1. Step-by-step reasoning explaining how the retrieved context aligns with the user's query. </a:t>
            </a:r>
          </a:p>
          <a:p>
            <a:r>
              <a:rPr lang="en-GB" dirty="0"/>
              <a:t>2. Consider the relevance of the information to the query's intent and the appropriateness of the context in providing a coherent and useful response.</a:t>
            </a:r>
          </a:p>
          <a:p>
            <a:pPr marL="0" indent="0">
              <a:lnSpc>
                <a:spcPts val="4500"/>
              </a:lnSpc>
              <a:buNone/>
            </a:pPr>
            <a:endParaRPr lang="en-GB" dirty="0"/>
          </a:p>
          <a:p>
            <a:pPr marL="0" indent="0">
              <a:lnSpc>
                <a:spcPts val="4500"/>
              </a:lnSpc>
              <a:buNone/>
            </a:pPr>
            <a:endParaRPr lang="en-GB" dirty="0"/>
          </a:p>
          <a:p>
            <a:pPr marL="0" indent="0">
              <a:lnSpc>
                <a:spcPts val="4500"/>
              </a:lnSpc>
              <a:buNone/>
            </a:pPr>
            <a:endParaRPr lang="en-GB" dirty="0"/>
          </a:p>
          <a:p>
            <a:pPr marL="0" indent="0">
              <a:lnSpc>
                <a:spcPts val="4500"/>
              </a:lnSpc>
              <a:buNone/>
            </a:pPr>
            <a:endParaRPr lang="en-GB" dirty="0"/>
          </a:p>
          <a:p>
            <a:pPr marL="0" indent="0">
              <a:lnSpc>
                <a:spcPts val="4500"/>
              </a:lnSpc>
              <a:buNone/>
            </a:pPr>
            <a:endParaRPr lang="en-GB" dirty="0"/>
          </a:p>
          <a:p>
            <a:pPr marL="0" indent="0">
              <a:lnSpc>
                <a:spcPts val="4500"/>
              </a:lnSpc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536844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0E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11946BC-15B5-34D1-F724-33F2E140CB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80DA80-D2F7-F910-3CA0-4073DF29A9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314" y="190464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rgbClr val="676767"/>
                </a:solidFill>
              </a:rPr>
              <a:t>RAG &amp; TOOL TRAJECTORY EVALS (3)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7F8AEE-F2C2-98BF-8803-637951E759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2301" y="1147560"/>
            <a:ext cx="11162068" cy="5371227"/>
          </a:xfrm>
          <a:solidFill>
            <a:srgbClr val="FAF0E6"/>
          </a:solidFill>
        </p:spPr>
        <p:txBody>
          <a:bodyPr>
            <a:normAutofit/>
          </a:bodyPr>
          <a:lstStyle/>
          <a:p>
            <a:pPr marL="0" indent="0">
              <a:lnSpc>
                <a:spcPts val="4500"/>
              </a:lnSpc>
              <a:buNone/>
            </a:pPr>
            <a:r>
              <a:rPr lang="en-GB" dirty="0"/>
              <a:t>TOOL TRAJECTORY</a:t>
            </a:r>
          </a:p>
          <a:p>
            <a:pPr marL="0" indent="0">
              <a:lnSpc>
                <a:spcPts val="4500"/>
              </a:lnSpc>
              <a:buNone/>
            </a:pPr>
            <a:r>
              <a:rPr lang="en-GB" dirty="0"/>
              <a:t>The Pricing Agent uses one of two tools – random between a range and word count/assessment that then is passed on to another agent to give a PRICE RATING like ‘good value’, ‘expensive’.</a:t>
            </a:r>
          </a:p>
          <a:p>
            <a:pPr marL="0" indent="0">
              <a:lnSpc>
                <a:spcPts val="4500"/>
              </a:lnSpc>
              <a:buNone/>
            </a:pPr>
            <a:r>
              <a:rPr lang="en-GB" dirty="0"/>
              <a:t>In EVALS05 we can observe the agent in action using dependent tools.</a:t>
            </a:r>
          </a:p>
          <a:p>
            <a:pPr marL="0" indent="0">
              <a:lnSpc>
                <a:spcPts val="4500"/>
              </a:lnSpc>
              <a:buNone/>
            </a:pPr>
            <a:endParaRPr lang="en-GB" dirty="0"/>
          </a:p>
          <a:p>
            <a:pPr marL="0" indent="0">
              <a:lnSpc>
                <a:spcPts val="4500"/>
              </a:lnSpc>
              <a:buNone/>
            </a:pPr>
            <a:endParaRPr lang="en-GB" dirty="0"/>
          </a:p>
          <a:p>
            <a:pPr marL="0" indent="0">
              <a:lnSpc>
                <a:spcPts val="4500"/>
              </a:lnSpc>
              <a:buNone/>
            </a:pPr>
            <a:endParaRPr lang="en-GB" dirty="0"/>
          </a:p>
          <a:p>
            <a:pPr marL="0" indent="0">
              <a:lnSpc>
                <a:spcPts val="4500"/>
              </a:lnSpc>
              <a:buNone/>
            </a:pPr>
            <a:endParaRPr lang="en-GB" dirty="0"/>
          </a:p>
          <a:p>
            <a:pPr marL="0" indent="0">
              <a:lnSpc>
                <a:spcPts val="4500"/>
              </a:lnSpc>
              <a:buNone/>
            </a:pPr>
            <a:endParaRPr lang="en-GB" dirty="0"/>
          </a:p>
          <a:p>
            <a:pPr marL="0" indent="0">
              <a:lnSpc>
                <a:spcPts val="4500"/>
              </a:lnSpc>
              <a:buNone/>
            </a:pPr>
            <a:endParaRPr lang="en-GB" dirty="0"/>
          </a:p>
          <a:p>
            <a:pPr marL="0" indent="0">
              <a:lnSpc>
                <a:spcPts val="4500"/>
              </a:lnSpc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627276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0E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9ACA70E-FAAB-6030-8F27-A4E223D005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59E890-081A-3B32-C506-6FF13671B6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314" y="190464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rgbClr val="676767"/>
                </a:solidFill>
              </a:rPr>
              <a:t>Future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D7FBBE-121F-6462-358B-A2B6E0DFBA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13031"/>
            <a:ext cx="10596715" cy="4906652"/>
          </a:xfrm>
          <a:solidFill>
            <a:srgbClr val="FAF0E6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>
                <a:solidFill>
                  <a:srgbClr val="3A3A3A"/>
                </a:solidFill>
              </a:rPr>
              <a:t>Craig West</a:t>
            </a:r>
          </a:p>
          <a:p>
            <a:pPr marL="0" indent="0">
              <a:buNone/>
            </a:pPr>
            <a:endParaRPr lang="en-GB" dirty="0">
              <a:solidFill>
                <a:srgbClr val="3A3A3A"/>
              </a:solidFill>
            </a:endParaRPr>
          </a:p>
          <a:p>
            <a:pPr marL="0" indent="0">
              <a:buNone/>
            </a:pPr>
            <a:r>
              <a:rPr lang="en-GB" dirty="0">
                <a:solidFill>
                  <a:srgbClr val="3A3A3A"/>
                </a:solidFill>
              </a:rPr>
              <a:t>https://craig-west.netlify.app/</a:t>
            </a:r>
          </a:p>
          <a:p>
            <a:pPr marL="0" indent="0">
              <a:buNone/>
            </a:pPr>
            <a:r>
              <a:rPr lang="en-GB" dirty="0">
                <a:solidFill>
                  <a:srgbClr val="3A3A3A"/>
                </a:solidFill>
              </a:rPr>
              <a:t>https://evaluating-ai-agents.com/</a:t>
            </a:r>
          </a:p>
          <a:p>
            <a:pPr marL="0" indent="0">
              <a:buNone/>
            </a:pPr>
            <a:endParaRPr lang="en-GB" dirty="0">
              <a:solidFill>
                <a:srgbClr val="3A3A3A"/>
              </a:solidFill>
            </a:endParaRPr>
          </a:p>
          <a:p>
            <a:pPr marL="0" indent="0">
              <a:buNone/>
            </a:pPr>
            <a:r>
              <a:rPr lang="en-GB" b="1" dirty="0">
                <a:solidFill>
                  <a:srgbClr val="3A3A3A"/>
                </a:solidFill>
              </a:rPr>
              <a:t>Contact links on the sites</a:t>
            </a:r>
          </a:p>
          <a:p>
            <a:pPr marL="0" indent="0">
              <a:buNone/>
            </a:pPr>
            <a:r>
              <a:rPr lang="en-GB" dirty="0">
                <a:solidFill>
                  <a:srgbClr val="3A3A3A"/>
                </a:solidFill>
              </a:rPr>
              <a:t>Always have 10 mins to answer questions…</a:t>
            </a:r>
          </a:p>
          <a:p>
            <a:pPr marL="0" indent="0">
              <a:buNone/>
            </a:pPr>
            <a:endParaRPr lang="en-GB" dirty="0">
              <a:solidFill>
                <a:srgbClr val="3A3A3A"/>
              </a:solidFill>
            </a:endParaRPr>
          </a:p>
          <a:p>
            <a:pPr marL="0" indent="0">
              <a:buNone/>
            </a:pPr>
            <a:endParaRPr lang="en-GB" dirty="0">
              <a:solidFill>
                <a:srgbClr val="3A3A3A"/>
              </a:solidFill>
            </a:endParaRPr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479101-E8FD-13D3-116C-FF2394CC9C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55078" y="1516027"/>
            <a:ext cx="2642419" cy="2642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0758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0E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11BE0FD-ADCA-CCF5-0B57-5D8DF56054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32156C-A5C9-AA8F-EEF2-77BEE7862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314" y="190464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rgbClr val="676767"/>
                </a:solidFill>
              </a:rPr>
              <a:t>Desired Outcomes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BB9BD8-BC61-C573-3980-DB156FB91D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13031"/>
            <a:ext cx="10596715" cy="4906652"/>
          </a:xfrm>
          <a:noFill/>
        </p:spPr>
        <p:txBody>
          <a:bodyPr>
            <a:normAutofit/>
          </a:bodyPr>
          <a:lstStyle/>
          <a:p>
            <a:r>
              <a:rPr lang="en-GB" sz="3600" dirty="0">
                <a:solidFill>
                  <a:srgbClr val="3A3A3A"/>
                </a:solidFill>
              </a:rPr>
              <a:t>To better understand the Agent Landscape, its terminology, basis and uses. </a:t>
            </a:r>
            <a:endParaRPr lang="en-GB" sz="900" dirty="0">
              <a:solidFill>
                <a:srgbClr val="3A3A3A"/>
              </a:solidFill>
            </a:endParaRPr>
          </a:p>
          <a:p>
            <a:r>
              <a:rPr lang="en-GB" sz="3600" dirty="0">
                <a:solidFill>
                  <a:srgbClr val="3A3A3A"/>
                </a:solidFill>
              </a:rPr>
              <a:t>To demystify and simplify what an Agent is.</a:t>
            </a:r>
          </a:p>
          <a:p>
            <a:r>
              <a:rPr lang="en-GB" sz="3600" dirty="0">
                <a:solidFill>
                  <a:srgbClr val="3A3A3A"/>
                </a:solidFill>
              </a:rPr>
              <a:t>To see the value in Evals at all stages in dev/prod.</a:t>
            </a:r>
            <a:endParaRPr lang="en-GB" sz="900" dirty="0">
              <a:solidFill>
                <a:srgbClr val="3A3A3A"/>
              </a:solidFill>
            </a:endParaRPr>
          </a:p>
          <a:p>
            <a:r>
              <a:rPr lang="en-GB" sz="3600" dirty="0">
                <a:solidFill>
                  <a:srgbClr val="3A3A3A"/>
                </a:solidFill>
              </a:rPr>
              <a:t>This is a ‘fly by’ rather than ‘deep dive’. The repo has more detailed examples and links to help you go  further and deeper.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504526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0E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54D44DC-78C1-207C-6AC9-57C5DA651C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77EDE6-5DB6-48C0-F0EC-A18A20443D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314" y="190464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rgbClr val="676767"/>
                </a:solidFill>
              </a:rPr>
              <a:t>Why Evals?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ECBE29-30D4-8D5B-1CB7-8662811D08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9314" y="1413031"/>
            <a:ext cx="10596715" cy="4906652"/>
          </a:xfrm>
          <a:solidFill>
            <a:srgbClr val="FAF0E6"/>
          </a:solidFill>
        </p:spPr>
        <p:txBody>
          <a:bodyPr>
            <a:normAutofit/>
          </a:bodyPr>
          <a:lstStyle/>
          <a:p>
            <a:pPr marL="0" indent="0" algn="ctr">
              <a:lnSpc>
                <a:spcPts val="4500"/>
              </a:lnSpc>
              <a:buNone/>
            </a:pPr>
            <a:r>
              <a:rPr lang="en-GB" sz="4000" dirty="0"/>
              <a:t>Ensure TRUST and CAPABILITIES of our AGENTS so that somebody will pay for them.</a:t>
            </a:r>
          </a:p>
          <a:p>
            <a:pPr marL="0" indent="0">
              <a:lnSpc>
                <a:spcPts val="4500"/>
              </a:lnSpc>
              <a:buNone/>
            </a:pPr>
            <a:endParaRPr lang="en-GB" sz="4000" dirty="0"/>
          </a:p>
          <a:p>
            <a:pPr marL="0" indent="0">
              <a:lnSpc>
                <a:spcPts val="4500"/>
              </a:lnSpc>
              <a:buNone/>
            </a:pPr>
            <a:r>
              <a:rPr lang="en-GB" sz="3600" i="1" dirty="0"/>
              <a:t>Would you pay for a substandard product?</a:t>
            </a:r>
          </a:p>
          <a:p>
            <a:pPr marL="0" indent="0">
              <a:lnSpc>
                <a:spcPts val="4500"/>
              </a:lnSpc>
              <a:buNone/>
            </a:pPr>
            <a:r>
              <a:rPr lang="en-GB" sz="3600" i="1" dirty="0"/>
              <a:t>Excellence in an evaluator will rub off on developer prompt code.</a:t>
            </a:r>
          </a:p>
          <a:p>
            <a:pPr marL="0" indent="0">
              <a:lnSpc>
                <a:spcPts val="4500"/>
              </a:lnSpc>
              <a:buNone/>
            </a:pPr>
            <a:r>
              <a:rPr lang="en-GB" sz="3600" i="1" dirty="0"/>
              <a:t>Can we save £ if we use </a:t>
            </a:r>
            <a:r>
              <a:rPr lang="en-GB" sz="3600" i="1"/>
              <a:t>a different LLM?</a:t>
            </a:r>
            <a:endParaRPr lang="en-GB" sz="3600" i="1" dirty="0"/>
          </a:p>
          <a:p>
            <a:pPr marL="0" indent="0" algn="ctr">
              <a:lnSpc>
                <a:spcPts val="4500"/>
              </a:lnSpc>
              <a:buNone/>
            </a:pPr>
            <a:endParaRPr lang="en-GB" sz="3600" i="1" dirty="0"/>
          </a:p>
        </p:txBody>
      </p:sp>
    </p:spTree>
    <p:extLst>
      <p:ext uri="{BB962C8B-B14F-4D97-AF65-F5344CB8AC3E}">
        <p14:creationId xmlns:p14="http://schemas.microsoft.com/office/powerpoint/2010/main" val="36448873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0E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2E7F011-DD73-9195-5B39-D6C9A3D4D4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9B005-0E86-2311-D1CE-3D89A18E89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314" y="190464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rgbClr val="676767"/>
                </a:solidFill>
              </a:rPr>
              <a:t>A sample app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01D926-2685-1102-15DA-FE530DB0ED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2301" y="1147560"/>
            <a:ext cx="11162068" cy="5371227"/>
          </a:xfrm>
          <a:solidFill>
            <a:srgbClr val="FAF0E6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Given an article title, determine if it is about AI.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Take title and create article of N words (EXPANDER)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In a specified language (TRANSLATOR)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Ensure article is not sensational (EDITOR)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PUBLISH = YES only if all three are YES</a:t>
            </a:r>
          </a:p>
          <a:p>
            <a:endParaRPr lang="en-GB" dirty="0"/>
          </a:p>
          <a:p>
            <a:r>
              <a:rPr lang="en-GB" dirty="0"/>
              <a:t>Publisher than works out price based on </a:t>
            </a:r>
          </a:p>
          <a:p>
            <a:r>
              <a:rPr lang="en-GB" dirty="0"/>
              <a:t>deterministic and agentic rules.</a:t>
            </a:r>
          </a:p>
          <a:p>
            <a:pPr marL="0" indent="0">
              <a:buNone/>
            </a:pPr>
            <a:r>
              <a:rPr lang="en-GB" i="1" dirty="0"/>
              <a:t>This app could be a leaf of a larger app </a:t>
            </a:r>
          </a:p>
          <a:p>
            <a:pPr marL="0" indent="0">
              <a:buNone/>
            </a:pPr>
            <a:r>
              <a:rPr lang="en-GB" i="1" dirty="0"/>
              <a:t>– expanded next slide</a:t>
            </a:r>
          </a:p>
          <a:p>
            <a:pPr marL="0" indent="0">
              <a:lnSpc>
                <a:spcPts val="4500"/>
              </a:lnSpc>
              <a:buNone/>
            </a:pP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70A54A-8115-972C-E59F-B1FFBDCE4D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75367" y="2115602"/>
            <a:ext cx="4197560" cy="3921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9368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0E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2FB5631-23D4-A3CF-77C4-AAABF58D2C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549A69D-5596-C280-BCB7-C377A74599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31554" y="285900"/>
            <a:ext cx="6728891" cy="62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4992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0E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F03791B-8DEA-52AA-EE90-B39E7103FB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3F80D4-47D2-5718-8DC0-05BF3D23C0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314" y="190464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rgbClr val="676767"/>
                </a:solidFill>
              </a:rPr>
              <a:t>Model costs</a:t>
            </a:r>
          </a:p>
        </p:txBody>
      </p:sp>
      <p:pic>
        <p:nvPicPr>
          <p:cNvPr id="4" name="Content Placeholder 3" descr="A graph with colored lines and numbers&#10;&#10;AI-generated content may be incorrect.">
            <a:extLst>
              <a:ext uri="{FF2B5EF4-FFF2-40B4-BE49-F238E27FC236}">
                <a16:creationId xmlns:a16="http://schemas.microsoft.com/office/drawing/2014/main" id="{C05A1683-F503-D79D-B919-D7BBD1D74C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8676" y="1097729"/>
            <a:ext cx="8280444" cy="485078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09014E3-FCA2-D8C8-C6A2-127E18ED02B5}"/>
              </a:ext>
            </a:extLst>
          </p:cNvPr>
          <p:cNvSpPr txBox="1"/>
          <p:nvPr/>
        </p:nvSpPr>
        <p:spPr>
          <a:xfrm>
            <a:off x="147484" y="6037006"/>
            <a:ext cx="1157256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200" dirty="0"/>
              <a:t>Cost of a unit of ‘intelligence has dropped ~ 99% in last two years and is 10x a year (anecdotal)</a:t>
            </a:r>
          </a:p>
        </p:txBody>
      </p:sp>
    </p:spTree>
    <p:extLst>
      <p:ext uri="{BB962C8B-B14F-4D97-AF65-F5344CB8AC3E}">
        <p14:creationId xmlns:p14="http://schemas.microsoft.com/office/powerpoint/2010/main" val="9887050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0E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347564E-77B5-A1B3-4D8A-5BB5653DB1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145CE4-27DE-F4A8-F6E6-AB0BFE9E0E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314" y="190464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rgbClr val="676767"/>
                </a:solidFill>
              </a:rPr>
              <a:t>What is an AI Agent?</a:t>
            </a:r>
          </a:p>
        </p:txBody>
      </p:sp>
      <p:pic>
        <p:nvPicPr>
          <p:cNvPr id="5" name="Content Placeholder 4" descr="A white background with black text&#10;&#10;AI-generated content may be incorrect.">
            <a:extLst>
              <a:ext uri="{FF2B5EF4-FFF2-40B4-BE49-F238E27FC236}">
                <a16:creationId xmlns:a16="http://schemas.microsoft.com/office/drawing/2014/main" id="{C5945021-DA27-E6E7-4078-598B7B83A4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867" y="3621288"/>
            <a:ext cx="7819867" cy="2002649"/>
          </a:xfrm>
          <a:solidFill>
            <a:srgbClr val="FAF0E6"/>
          </a:solidFill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70FE6C9-06DD-BD42-AAA1-C250315A7DD0}"/>
              </a:ext>
            </a:extLst>
          </p:cNvPr>
          <p:cNvSpPr txBox="1"/>
          <p:nvPr/>
        </p:nvSpPr>
        <p:spPr>
          <a:xfrm>
            <a:off x="1006867" y="2853273"/>
            <a:ext cx="61850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/>
              <a:t>Anthropic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574A54-4BBE-E586-ECF8-9E088A1BAD42}"/>
              </a:ext>
            </a:extLst>
          </p:cNvPr>
          <p:cNvSpPr txBox="1"/>
          <p:nvPr/>
        </p:nvSpPr>
        <p:spPr>
          <a:xfrm>
            <a:off x="1006866" y="1923040"/>
            <a:ext cx="104280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/>
              <a:t>Many definitions and people opt for ‘Agentic Apps’</a:t>
            </a:r>
          </a:p>
        </p:txBody>
      </p:sp>
    </p:spTree>
    <p:extLst>
      <p:ext uri="{BB962C8B-B14F-4D97-AF65-F5344CB8AC3E}">
        <p14:creationId xmlns:p14="http://schemas.microsoft.com/office/powerpoint/2010/main" val="32021809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0E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B223AA4-507E-D8B3-7DEB-D9083974AB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99CC66-10D3-E183-1C5E-7DBAE87563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314" y="190464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rgbClr val="676767"/>
                </a:solidFill>
              </a:rPr>
              <a:t>180-degree shift</a:t>
            </a:r>
          </a:p>
        </p:txBody>
      </p:sp>
      <p:pic>
        <p:nvPicPr>
          <p:cNvPr id="5" name="Picture 4" descr="A black computer mouse on a white background&#10;&#10;AI-generated content may be incorrect.">
            <a:extLst>
              <a:ext uri="{FF2B5EF4-FFF2-40B4-BE49-F238E27FC236}">
                <a16:creationId xmlns:a16="http://schemas.microsoft.com/office/drawing/2014/main" id="{4C2BFCCB-3F23-3098-3C1E-2D76213CD9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8057775" y="1847529"/>
            <a:ext cx="2466975" cy="1847850"/>
          </a:xfrm>
          <a:prstGeom prst="rect">
            <a:avLst/>
          </a:prstGeom>
        </p:spPr>
      </p:pic>
      <p:pic>
        <p:nvPicPr>
          <p:cNvPr id="7" name="Picture 6" descr="A black computer mouse on a white background&#10;&#10;AI-generated content may be incorrect.">
            <a:extLst>
              <a:ext uri="{FF2B5EF4-FFF2-40B4-BE49-F238E27FC236}">
                <a16:creationId xmlns:a16="http://schemas.microsoft.com/office/drawing/2014/main" id="{BDAFD253-325D-AA4F-E8B1-F2175AD4ED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332" y="1847530"/>
            <a:ext cx="2466975" cy="18478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85A72E3-B4A4-739E-FAF5-D9B5DFCEC120}"/>
              </a:ext>
            </a:extLst>
          </p:cNvPr>
          <p:cNvSpPr txBox="1"/>
          <p:nvPr/>
        </p:nvSpPr>
        <p:spPr>
          <a:xfrm>
            <a:off x="750014" y="4099388"/>
            <a:ext cx="110652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No more difficult than what we do currently – just 180 degrees different</a:t>
            </a:r>
          </a:p>
        </p:txBody>
      </p:sp>
      <p:sp>
        <p:nvSpPr>
          <p:cNvPr id="9" name="Arrow: Curved Down 8">
            <a:extLst>
              <a:ext uri="{FF2B5EF4-FFF2-40B4-BE49-F238E27FC236}">
                <a16:creationId xmlns:a16="http://schemas.microsoft.com/office/drawing/2014/main" id="{53323BF1-393A-213D-B6C3-D6FAA296990D}"/>
              </a:ext>
            </a:extLst>
          </p:cNvPr>
          <p:cNvSpPr/>
          <p:nvPr/>
        </p:nvSpPr>
        <p:spPr>
          <a:xfrm>
            <a:off x="4224046" y="1899809"/>
            <a:ext cx="3184989" cy="1743290"/>
          </a:xfrm>
          <a:prstGeom prst="curvedDownArrow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85AE486-5F44-81B6-3E5C-D762ABEA4AC2}"/>
              </a:ext>
            </a:extLst>
          </p:cNvPr>
          <p:cNvSpPr txBox="1"/>
          <p:nvPr/>
        </p:nvSpPr>
        <p:spPr>
          <a:xfrm>
            <a:off x="750014" y="5078897"/>
            <a:ext cx="110652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“It doesn’t get any easier – just different” - Anon </a:t>
            </a:r>
          </a:p>
        </p:txBody>
      </p:sp>
    </p:spTree>
    <p:extLst>
      <p:ext uri="{BB962C8B-B14F-4D97-AF65-F5344CB8AC3E}">
        <p14:creationId xmlns:p14="http://schemas.microsoft.com/office/powerpoint/2010/main" val="31224460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413</TotalTime>
  <Words>1148</Words>
  <Application>Microsoft Office PowerPoint</Application>
  <PresentationFormat>Widescreen</PresentationFormat>
  <Paragraphs>149</Paragraphs>
  <Slides>27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Aptos</vt:lpstr>
      <vt:lpstr>Aptos Display</vt:lpstr>
      <vt:lpstr>Arial</vt:lpstr>
      <vt:lpstr>Consolas</vt:lpstr>
      <vt:lpstr>Office Theme</vt:lpstr>
      <vt:lpstr>Packager Shell Object</vt:lpstr>
      <vt:lpstr>Brighton Web Develepment MeetUp Oct 2025 AI Agents and Evals in all languages</vt:lpstr>
      <vt:lpstr>About me</vt:lpstr>
      <vt:lpstr>Desired Outcomes</vt:lpstr>
      <vt:lpstr>Why Evals?</vt:lpstr>
      <vt:lpstr>A sample app</vt:lpstr>
      <vt:lpstr>PowerPoint Presentation</vt:lpstr>
      <vt:lpstr>Model costs</vt:lpstr>
      <vt:lpstr>What is an AI Agent?</vt:lpstr>
      <vt:lpstr>180-degree shift</vt:lpstr>
      <vt:lpstr>Raw code implementation of an Agent</vt:lpstr>
      <vt:lpstr>Raw code implementation of an Agent</vt:lpstr>
      <vt:lpstr>PowerPoint Presentation</vt:lpstr>
      <vt:lpstr>PowerPoint Presentation</vt:lpstr>
      <vt:lpstr>Evals</vt:lpstr>
      <vt:lpstr>PowerPoint Presentation</vt:lpstr>
      <vt:lpstr>Context Engineering (Prompt)</vt:lpstr>
      <vt:lpstr>Supplying more Context (information)</vt:lpstr>
      <vt:lpstr>What is Tool/Function calling? </vt:lpstr>
      <vt:lpstr>What is Tool/Function calling?</vt:lpstr>
      <vt:lpstr>What is Tool/Function calling?</vt:lpstr>
      <vt:lpstr>Reflection Pattern - looping</vt:lpstr>
      <vt:lpstr>Another example of reflection</vt:lpstr>
      <vt:lpstr>A sample app</vt:lpstr>
      <vt:lpstr>RAG &amp; TOOL TRAJECTORY EVALS (1)</vt:lpstr>
      <vt:lpstr>RAG &amp; TOOL TRAJECTORY EVALS (2)</vt:lpstr>
      <vt:lpstr>RAG &amp; TOOL TRAJECTORY EVALS (3)</vt:lpstr>
      <vt:lpstr>Future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Craig West</dc:creator>
  <cp:lastModifiedBy>Craig West</cp:lastModifiedBy>
  <cp:revision>95</cp:revision>
  <dcterms:created xsi:type="dcterms:W3CDTF">2025-08-05T17:00:53Z</dcterms:created>
  <dcterms:modified xsi:type="dcterms:W3CDTF">2025-10-22T15:41:42Z</dcterms:modified>
</cp:coreProperties>
</file>